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1" r:id="rId4"/>
    <p:sldId id="257" r:id="rId5"/>
    <p:sldId id="259" r:id="rId6"/>
    <p:sldId id="262" r:id="rId7"/>
    <p:sldId id="264" r:id="rId8"/>
    <p:sldId id="265" r:id="rId9"/>
    <p:sldId id="266" r:id="rId10"/>
    <p:sldId id="268" r:id="rId11"/>
    <p:sldId id="269" r:id="rId12"/>
    <p:sldId id="271" r:id="rId13"/>
    <p:sldId id="267" r:id="rId14"/>
    <p:sldId id="272" r:id="rId15"/>
    <p:sldId id="273" r:id="rId16"/>
    <p:sldId id="274" r:id="rId17"/>
    <p:sldId id="260" r:id="rId18"/>
    <p:sldId id="263" r:id="rId19"/>
    <p:sldId id="270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E230C-4EAB-46F0-A7B6-F2F412141D4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FC1DAC-C7BA-4F30-B442-AE303BDF6E2F}">
      <dgm:prSet phldrT="[Текст]" custT="1"/>
      <dgm:spPr/>
      <dgm:t>
        <a:bodyPr/>
        <a:lstStyle/>
        <a:p>
          <a:r>
            <a:rPr lang="ru-RU" sz="1800" b="1" dirty="0" smtClean="0"/>
            <a:t>Мета </a:t>
          </a:r>
          <a:r>
            <a:rPr lang="ru-RU" sz="1800" b="1" dirty="0" err="1" smtClean="0"/>
            <a:t>технології</a:t>
          </a:r>
          <a:r>
            <a:rPr lang="ru-RU" sz="1800" b="1" dirty="0" smtClean="0"/>
            <a:t> – </a:t>
          </a:r>
          <a:r>
            <a:rPr lang="ru-RU" sz="1800" b="1" dirty="0" err="1" smtClean="0"/>
            <a:t>навчити</a:t>
          </a:r>
          <a:r>
            <a:rPr lang="ru-RU" sz="1800" b="1" dirty="0" smtClean="0"/>
            <a:t> </a:t>
          </a:r>
          <a:r>
            <a:rPr lang="ru-RU" sz="1800" b="1" dirty="0" err="1" smtClean="0"/>
            <a:t>учнів</a:t>
          </a:r>
          <a:r>
            <a:rPr lang="ru-RU" sz="1800" b="1" dirty="0" smtClean="0"/>
            <a:t>:</a:t>
          </a:r>
          <a:endParaRPr lang="ru-RU" sz="1800" b="1" dirty="0"/>
        </a:p>
      </dgm:t>
    </dgm:pt>
    <dgm:pt modelId="{AB74E009-3A49-4B89-AB4C-A046360C0948}" type="parTrans" cxnId="{64E24263-3B52-425D-9884-A7F6B9761896}">
      <dgm:prSet/>
      <dgm:spPr/>
      <dgm:t>
        <a:bodyPr/>
        <a:lstStyle/>
        <a:p>
          <a:endParaRPr lang="ru-RU"/>
        </a:p>
      </dgm:t>
    </dgm:pt>
    <dgm:pt modelId="{4CA1AEEC-0356-4F8D-8C36-DE99D625057D}" type="sibTrans" cxnId="{64E24263-3B52-425D-9884-A7F6B9761896}">
      <dgm:prSet/>
      <dgm:spPr/>
      <dgm:t>
        <a:bodyPr/>
        <a:lstStyle/>
        <a:p>
          <a:endParaRPr lang="ru-RU"/>
        </a:p>
      </dgm:t>
    </dgm:pt>
    <dgm:pt modelId="{D2F4AD42-D9B9-4358-80B7-E2D5A11ED659}">
      <dgm:prSet phldrT="[Текст]"/>
      <dgm:spPr/>
      <dgm:t>
        <a:bodyPr/>
        <a:lstStyle/>
        <a:p>
          <a:r>
            <a:rPr lang="ru-RU" dirty="0" err="1" smtClean="0"/>
            <a:t>Формувати</a:t>
          </a:r>
          <a:r>
            <a:rPr lang="ru-RU" dirty="0" smtClean="0"/>
            <a:t> </a:t>
          </a:r>
          <a:r>
            <a:rPr lang="ru-RU" dirty="0" err="1" smtClean="0"/>
            <a:t>власну</a:t>
          </a:r>
          <a:r>
            <a:rPr lang="ru-RU" dirty="0" smtClean="0"/>
            <a:t> точку </a:t>
          </a:r>
          <a:r>
            <a:rPr lang="ru-RU" dirty="0" err="1" smtClean="0"/>
            <a:t>зору</a:t>
          </a:r>
          <a:r>
            <a:rPr lang="ru-RU" dirty="0" smtClean="0"/>
            <a:t> </a:t>
          </a:r>
          <a:endParaRPr lang="ru-RU" dirty="0"/>
        </a:p>
      </dgm:t>
    </dgm:pt>
    <dgm:pt modelId="{30FA48A1-E529-48B6-8DD6-77B3CD57BD45}" type="parTrans" cxnId="{DF0D4CAA-D98E-428D-8AD6-4552F47C438E}">
      <dgm:prSet/>
      <dgm:spPr/>
      <dgm:t>
        <a:bodyPr/>
        <a:lstStyle/>
        <a:p>
          <a:endParaRPr lang="ru-RU"/>
        </a:p>
      </dgm:t>
    </dgm:pt>
    <dgm:pt modelId="{BB3B5368-7895-4B22-B60E-B750E1CAB931}" type="sibTrans" cxnId="{DF0D4CAA-D98E-428D-8AD6-4552F47C438E}">
      <dgm:prSet/>
      <dgm:spPr/>
      <dgm:t>
        <a:bodyPr/>
        <a:lstStyle/>
        <a:p>
          <a:endParaRPr lang="ru-RU"/>
        </a:p>
      </dgm:t>
    </dgm:pt>
    <dgm:pt modelId="{49AE544A-4CE9-46F0-923A-DBB284E85515}">
      <dgm:prSet/>
      <dgm:spPr/>
      <dgm:t>
        <a:bodyPr/>
        <a:lstStyle/>
        <a:p>
          <a:endParaRPr lang="ru-RU"/>
        </a:p>
      </dgm:t>
    </dgm:pt>
    <dgm:pt modelId="{0BAFF6BD-79C0-422D-875A-4C2B566D503C}" type="parTrans" cxnId="{B1081531-F659-4A8D-A8A6-12C847A6B4E7}">
      <dgm:prSet/>
      <dgm:spPr/>
      <dgm:t>
        <a:bodyPr/>
        <a:lstStyle/>
        <a:p>
          <a:endParaRPr lang="ru-RU"/>
        </a:p>
      </dgm:t>
    </dgm:pt>
    <dgm:pt modelId="{DF0BFAAF-F1E4-4E3B-A873-B8DF7B1602CD}" type="sibTrans" cxnId="{B1081531-F659-4A8D-A8A6-12C847A6B4E7}">
      <dgm:prSet/>
      <dgm:spPr/>
      <dgm:t>
        <a:bodyPr/>
        <a:lstStyle/>
        <a:p>
          <a:endParaRPr lang="ru-RU"/>
        </a:p>
      </dgm:t>
    </dgm:pt>
    <dgm:pt modelId="{6E51F81D-9AC5-4830-9CF8-772B59AA6ACD}">
      <dgm:prSet/>
      <dgm:spPr/>
      <dgm:t>
        <a:bodyPr/>
        <a:lstStyle/>
        <a:p>
          <a:r>
            <a:rPr lang="ru-RU" dirty="0" smtClean="0"/>
            <a:t>Впевнено вести дискусію </a:t>
          </a:r>
          <a:endParaRPr lang="ru-RU" dirty="0"/>
        </a:p>
      </dgm:t>
    </dgm:pt>
    <dgm:pt modelId="{F8EAAD63-9A87-4965-943D-14B3510129BB}" type="parTrans" cxnId="{A4DB91F2-C409-45CE-9263-12B7D408A8B5}">
      <dgm:prSet/>
      <dgm:spPr/>
      <dgm:t>
        <a:bodyPr/>
        <a:lstStyle/>
        <a:p>
          <a:endParaRPr lang="ru-RU"/>
        </a:p>
      </dgm:t>
    </dgm:pt>
    <dgm:pt modelId="{BF715A60-37BC-41E8-9FF5-03282F21FE29}" type="sibTrans" cxnId="{A4DB91F2-C409-45CE-9263-12B7D408A8B5}">
      <dgm:prSet/>
      <dgm:spPr/>
      <dgm:t>
        <a:bodyPr/>
        <a:lstStyle/>
        <a:p>
          <a:endParaRPr lang="ru-RU"/>
        </a:p>
      </dgm:t>
    </dgm:pt>
    <dgm:pt modelId="{77EB93AD-2B94-491D-81EB-D61B77D40100}">
      <dgm:prSet/>
      <dgm:spPr/>
      <dgm:t>
        <a:bodyPr/>
        <a:lstStyle/>
        <a:p>
          <a:r>
            <a:rPr lang="ru-RU" dirty="0" smtClean="0"/>
            <a:t>Приймати виважені рішення </a:t>
          </a:r>
          <a:endParaRPr lang="ru-RU" dirty="0"/>
        </a:p>
      </dgm:t>
    </dgm:pt>
    <dgm:pt modelId="{77CCEE43-59CF-4808-89D9-AD913C645151}" type="parTrans" cxnId="{142C2422-9F6D-4DD7-B414-A7CF6B4B3BC5}">
      <dgm:prSet/>
      <dgm:spPr/>
      <dgm:t>
        <a:bodyPr/>
        <a:lstStyle/>
        <a:p>
          <a:endParaRPr lang="ru-RU"/>
        </a:p>
      </dgm:t>
    </dgm:pt>
    <dgm:pt modelId="{6B6CE467-D85D-4D37-8639-A56584168CAE}" type="sibTrans" cxnId="{142C2422-9F6D-4DD7-B414-A7CF6B4B3BC5}">
      <dgm:prSet/>
      <dgm:spPr/>
      <dgm:t>
        <a:bodyPr/>
        <a:lstStyle/>
        <a:p>
          <a:endParaRPr lang="ru-RU"/>
        </a:p>
      </dgm:t>
    </dgm:pt>
    <dgm:pt modelId="{32915708-31DD-4862-B40B-73CDCB5223E7}">
      <dgm:prSet/>
      <dgm:spPr/>
      <dgm:t>
        <a:bodyPr/>
        <a:lstStyle/>
        <a:p>
          <a:r>
            <a:rPr lang="ru-RU" dirty="0" smtClean="0"/>
            <a:t>Самостійно здобувати знання </a:t>
          </a:r>
          <a:endParaRPr lang="ru-RU" dirty="0"/>
        </a:p>
      </dgm:t>
    </dgm:pt>
    <dgm:pt modelId="{1463C350-7125-48EA-9048-F68954B8E008}" type="parTrans" cxnId="{873336EB-083E-4CE0-A48E-77DB0B2BE099}">
      <dgm:prSet/>
      <dgm:spPr/>
      <dgm:t>
        <a:bodyPr/>
        <a:lstStyle/>
        <a:p>
          <a:endParaRPr lang="ru-RU"/>
        </a:p>
      </dgm:t>
    </dgm:pt>
    <dgm:pt modelId="{DCD57116-2C15-45D7-B462-3C5357DFC830}" type="sibTrans" cxnId="{873336EB-083E-4CE0-A48E-77DB0B2BE099}">
      <dgm:prSet/>
      <dgm:spPr/>
      <dgm:t>
        <a:bodyPr/>
        <a:lstStyle/>
        <a:p>
          <a:endParaRPr lang="ru-RU"/>
        </a:p>
      </dgm:t>
    </dgm:pt>
    <dgm:pt modelId="{950D69DF-FBA0-40FB-9418-04CA436DBC75}">
      <dgm:prSet/>
      <dgm:spPr/>
      <dgm:t>
        <a:bodyPr/>
        <a:lstStyle/>
        <a:p>
          <a:r>
            <a:rPr lang="ru-RU" dirty="0" smtClean="0"/>
            <a:t>Відкрито спілкуватися </a:t>
          </a:r>
          <a:endParaRPr lang="ru-RU" dirty="0"/>
        </a:p>
      </dgm:t>
    </dgm:pt>
    <dgm:pt modelId="{BA7B4380-0600-4AB6-A6CD-0218DBB2A448}" type="parTrans" cxnId="{FB924B72-05E7-489C-96B7-8EE210BBBF69}">
      <dgm:prSet/>
      <dgm:spPr/>
      <dgm:t>
        <a:bodyPr/>
        <a:lstStyle/>
        <a:p>
          <a:endParaRPr lang="ru-RU"/>
        </a:p>
      </dgm:t>
    </dgm:pt>
    <dgm:pt modelId="{F0F9686C-1458-45DB-916B-12B75C3A0CEC}" type="sibTrans" cxnId="{FB924B72-05E7-489C-96B7-8EE210BBBF69}">
      <dgm:prSet/>
      <dgm:spPr/>
      <dgm:t>
        <a:bodyPr/>
        <a:lstStyle/>
        <a:p>
          <a:endParaRPr lang="ru-RU"/>
        </a:p>
      </dgm:t>
    </dgm:pt>
    <dgm:pt modelId="{CB9BD4E8-9E02-4AA6-9DB3-D4D73A41A131}">
      <dgm:prSet/>
      <dgm:spPr/>
      <dgm:t>
        <a:bodyPr/>
        <a:lstStyle/>
        <a:p>
          <a:r>
            <a:rPr lang="ru-RU" dirty="0" smtClean="0"/>
            <a:t>Логічно мислити та аргументувати</a:t>
          </a:r>
          <a:endParaRPr lang="ru-RU" dirty="0"/>
        </a:p>
      </dgm:t>
    </dgm:pt>
    <dgm:pt modelId="{B3BDF4AD-E55E-42D1-9023-ADEFE25D6939}" type="parTrans" cxnId="{DE4EC564-C094-4FDE-8F1D-AEED34FBAFD9}">
      <dgm:prSet/>
      <dgm:spPr/>
      <dgm:t>
        <a:bodyPr/>
        <a:lstStyle/>
        <a:p>
          <a:endParaRPr lang="ru-RU"/>
        </a:p>
      </dgm:t>
    </dgm:pt>
    <dgm:pt modelId="{358D1F0E-10FF-4ADE-A93B-E3D855C22A82}" type="sibTrans" cxnId="{DE4EC564-C094-4FDE-8F1D-AEED34FBAFD9}">
      <dgm:prSet/>
      <dgm:spPr/>
      <dgm:t>
        <a:bodyPr/>
        <a:lstStyle/>
        <a:p>
          <a:endParaRPr lang="ru-RU"/>
        </a:p>
      </dgm:t>
    </dgm:pt>
    <dgm:pt modelId="{77FF0935-609C-4A5D-A680-6BBA82AC2D95}">
      <dgm:prSet/>
      <dgm:spPr/>
      <dgm:t>
        <a:bodyPr/>
        <a:lstStyle/>
        <a:p>
          <a:endParaRPr lang="ru-RU" dirty="0"/>
        </a:p>
      </dgm:t>
    </dgm:pt>
    <dgm:pt modelId="{DC3C991C-6296-46C2-95C8-D8E86DFB5507}" type="parTrans" cxnId="{B8D5A923-59DB-47BE-8277-7A4718DE4EAE}">
      <dgm:prSet/>
      <dgm:spPr/>
      <dgm:t>
        <a:bodyPr/>
        <a:lstStyle/>
        <a:p>
          <a:endParaRPr lang="ru-RU"/>
        </a:p>
      </dgm:t>
    </dgm:pt>
    <dgm:pt modelId="{35AEA6A2-FFC9-4BA4-B669-11955E04FFD2}" type="sibTrans" cxnId="{B8D5A923-59DB-47BE-8277-7A4718DE4EAE}">
      <dgm:prSet/>
      <dgm:spPr/>
      <dgm:t>
        <a:bodyPr/>
        <a:lstStyle/>
        <a:p>
          <a:endParaRPr lang="ru-RU"/>
        </a:p>
      </dgm:t>
    </dgm:pt>
    <dgm:pt modelId="{8D6FC120-9843-41BD-B704-EBC908BF4836}" type="pres">
      <dgm:prSet presAssocID="{354E230C-4EAB-46F0-A7B6-F2F412141D4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FAB4F6-6AFE-4081-8921-6E2DEEBEF159}" type="pres">
      <dgm:prSet presAssocID="{30FC1DAC-C7BA-4F30-B442-AE303BDF6E2F}" presName="centerShape" presStyleLbl="node0" presStyleIdx="0" presStyleCnt="1"/>
      <dgm:spPr/>
      <dgm:t>
        <a:bodyPr/>
        <a:lstStyle/>
        <a:p>
          <a:endParaRPr lang="ru-RU"/>
        </a:p>
      </dgm:t>
    </dgm:pt>
    <dgm:pt modelId="{03AD4BC2-1FF2-4D2B-8E12-2C7F1011B934}" type="pres">
      <dgm:prSet presAssocID="{30FA48A1-E529-48B6-8DD6-77B3CD57BD45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C946BEBB-6580-499D-B357-532E74E0FC84}" type="pres">
      <dgm:prSet presAssocID="{D2F4AD42-D9B9-4358-80B7-E2D5A11ED65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1E51E-3EA2-4913-B336-6D83C331712D}" type="pres">
      <dgm:prSet presAssocID="{F8EAAD63-9A87-4965-943D-14B3510129BB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7FF8301B-6090-481D-821C-14D2FEFE2713}" type="pres">
      <dgm:prSet presAssocID="{6E51F81D-9AC5-4830-9CF8-772B59AA6AC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C3C25-79DA-46EC-AC47-4F5334EC8BA0}" type="pres">
      <dgm:prSet presAssocID="{77CCEE43-59CF-4808-89D9-AD913C645151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3E62622F-CB4A-4646-A330-054014B2EE38}" type="pres">
      <dgm:prSet presAssocID="{77EB93AD-2B94-491D-81EB-D61B77D4010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EB08E-9B45-4840-9DFC-6BF4278D78FB}" type="pres">
      <dgm:prSet presAssocID="{1463C350-7125-48EA-9048-F68954B8E008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63BCC161-F7B3-4904-9A61-7175FD22AFC3}" type="pres">
      <dgm:prSet presAssocID="{32915708-31DD-4862-B40B-73CDCB5223E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0B1C2-2B29-440F-AA18-F2E630D8EB02}" type="pres">
      <dgm:prSet presAssocID="{BA7B4380-0600-4AB6-A6CD-0218DBB2A448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DEF18E64-09B6-4CA5-81DE-E530E0F4C577}" type="pres">
      <dgm:prSet presAssocID="{950D69DF-FBA0-40FB-9418-04CA436DBC7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ABE11-482B-401F-B69C-C577EAC97BC2}" type="pres">
      <dgm:prSet presAssocID="{B3BDF4AD-E55E-42D1-9023-ADEFE25D6939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0F3CA699-9297-4860-9C0A-83F90B7267C0}" type="pres">
      <dgm:prSet presAssocID="{CB9BD4E8-9E02-4AA6-9DB3-D4D73A41A13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924B72-05E7-489C-96B7-8EE210BBBF69}" srcId="{30FC1DAC-C7BA-4F30-B442-AE303BDF6E2F}" destId="{950D69DF-FBA0-40FB-9418-04CA436DBC75}" srcOrd="4" destOrd="0" parTransId="{BA7B4380-0600-4AB6-A6CD-0218DBB2A448}" sibTransId="{F0F9686C-1458-45DB-916B-12B75C3A0CEC}"/>
    <dgm:cxn modelId="{DE4EC564-C094-4FDE-8F1D-AEED34FBAFD9}" srcId="{30FC1DAC-C7BA-4F30-B442-AE303BDF6E2F}" destId="{CB9BD4E8-9E02-4AA6-9DB3-D4D73A41A131}" srcOrd="5" destOrd="0" parTransId="{B3BDF4AD-E55E-42D1-9023-ADEFE25D6939}" sibTransId="{358D1F0E-10FF-4ADE-A93B-E3D855C22A82}"/>
    <dgm:cxn modelId="{DF0D4CAA-D98E-428D-8AD6-4552F47C438E}" srcId="{30FC1DAC-C7BA-4F30-B442-AE303BDF6E2F}" destId="{D2F4AD42-D9B9-4358-80B7-E2D5A11ED659}" srcOrd="0" destOrd="0" parTransId="{30FA48A1-E529-48B6-8DD6-77B3CD57BD45}" sibTransId="{BB3B5368-7895-4B22-B60E-B750E1CAB931}"/>
    <dgm:cxn modelId="{75E260E9-66E9-474C-9A11-2FCEF904F6F3}" type="presOf" srcId="{6E51F81D-9AC5-4830-9CF8-772B59AA6ACD}" destId="{7FF8301B-6090-481D-821C-14D2FEFE2713}" srcOrd="0" destOrd="0" presId="urn:microsoft.com/office/officeart/2005/8/layout/radial4"/>
    <dgm:cxn modelId="{0B87663E-3E27-4A3D-AF6E-DA3DA3245565}" type="presOf" srcId="{BA7B4380-0600-4AB6-A6CD-0218DBB2A448}" destId="{6BC0B1C2-2B29-440F-AA18-F2E630D8EB02}" srcOrd="0" destOrd="0" presId="urn:microsoft.com/office/officeart/2005/8/layout/radial4"/>
    <dgm:cxn modelId="{D25A0F45-4B24-484A-BC28-C2BBF3AD3754}" type="presOf" srcId="{950D69DF-FBA0-40FB-9418-04CA436DBC75}" destId="{DEF18E64-09B6-4CA5-81DE-E530E0F4C577}" srcOrd="0" destOrd="0" presId="urn:microsoft.com/office/officeart/2005/8/layout/radial4"/>
    <dgm:cxn modelId="{14B03C6B-0EAD-4CEF-BE01-8E8775C07987}" type="presOf" srcId="{30FC1DAC-C7BA-4F30-B442-AE303BDF6E2F}" destId="{ADFAB4F6-6AFE-4081-8921-6E2DEEBEF159}" srcOrd="0" destOrd="0" presId="urn:microsoft.com/office/officeart/2005/8/layout/radial4"/>
    <dgm:cxn modelId="{ABA8EEC9-B008-4280-A560-75E8C74E7E2D}" type="presOf" srcId="{77CCEE43-59CF-4808-89D9-AD913C645151}" destId="{120C3C25-79DA-46EC-AC47-4F5334EC8BA0}" srcOrd="0" destOrd="0" presId="urn:microsoft.com/office/officeart/2005/8/layout/radial4"/>
    <dgm:cxn modelId="{D73BA13F-D6EC-4D77-9B8F-051E7E35A503}" type="presOf" srcId="{D2F4AD42-D9B9-4358-80B7-E2D5A11ED659}" destId="{C946BEBB-6580-499D-B357-532E74E0FC84}" srcOrd="0" destOrd="0" presId="urn:microsoft.com/office/officeart/2005/8/layout/radial4"/>
    <dgm:cxn modelId="{142C2422-9F6D-4DD7-B414-A7CF6B4B3BC5}" srcId="{30FC1DAC-C7BA-4F30-B442-AE303BDF6E2F}" destId="{77EB93AD-2B94-491D-81EB-D61B77D40100}" srcOrd="2" destOrd="0" parTransId="{77CCEE43-59CF-4808-89D9-AD913C645151}" sibTransId="{6B6CE467-D85D-4D37-8639-A56584168CAE}"/>
    <dgm:cxn modelId="{B8D5A923-59DB-47BE-8277-7A4718DE4EAE}" srcId="{354E230C-4EAB-46F0-A7B6-F2F412141D4B}" destId="{77FF0935-609C-4A5D-A680-6BBA82AC2D95}" srcOrd="1" destOrd="0" parTransId="{DC3C991C-6296-46C2-95C8-D8E86DFB5507}" sibTransId="{35AEA6A2-FFC9-4BA4-B669-11955E04FFD2}"/>
    <dgm:cxn modelId="{873336EB-083E-4CE0-A48E-77DB0B2BE099}" srcId="{30FC1DAC-C7BA-4F30-B442-AE303BDF6E2F}" destId="{32915708-31DD-4862-B40B-73CDCB5223E7}" srcOrd="3" destOrd="0" parTransId="{1463C350-7125-48EA-9048-F68954B8E008}" sibTransId="{DCD57116-2C15-45D7-B462-3C5357DFC830}"/>
    <dgm:cxn modelId="{92E91125-72FF-4D8D-8F4C-62CB9D2097FE}" type="presOf" srcId="{1463C350-7125-48EA-9048-F68954B8E008}" destId="{368EB08E-9B45-4840-9DFC-6BF4278D78FB}" srcOrd="0" destOrd="0" presId="urn:microsoft.com/office/officeart/2005/8/layout/radial4"/>
    <dgm:cxn modelId="{7751ABB3-7CD9-4657-BEF8-DE721CE6B7A3}" type="presOf" srcId="{F8EAAD63-9A87-4965-943D-14B3510129BB}" destId="{F381E51E-3EA2-4913-B336-6D83C331712D}" srcOrd="0" destOrd="0" presId="urn:microsoft.com/office/officeart/2005/8/layout/radial4"/>
    <dgm:cxn modelId="{64E24263-3B52-425D-9884-A7F6B9761896}" srcId="{354E230C-4EAB-46F0-A7B6-F2F412141D4B}" destId="{30FC1DAC-C7BA-4F30-B442-AE303BDF6E2F}" srcOrd="0" destOrd="0" parTransId="{AB74E009-3A49-4B89-AB4C-A046360C0948}" sibTransId="{4CA1AEEC-0356-4F8D-8C36-DE99D625057D}"/>
    <dgm:cxn modelId="{4F3D291B-2864-483F-8001-19BA70B919BB}" type="presOf" srcId="{CB9BD4E8-9E02-4AA6-9DB3-D4D73A41A131}" destId="{0F3CA699-9297-4860-9C0A-83F90B7267C0}" srcOrd="0" destOrd="0" presId="urn:microsoft.com/office/officeart/2005/8/layout/radial4"/>
    <dgm:cxn modelId="{A4DB91F2-C409-45CE-9263-12B7D408A8B5}" srcId="{30FC1DAC-C7BA-4F30-B442-AE303BDF6E2F}" destId="{6E51F81D-9AC5-4830-9CF8-772B59AA6ACD}" srcOrd="1" destOrd="0" parTransId="{F8EAAD63-9A87-4965-943D-14B3510129BB}" sibTransId="{BF715A60-37BC-41E8-9FF5-03282F21FE29}"/>
    <dgm:cxn modelId="{AF17726B-1082-42CF-A58D-E8AE541AEB00}" type="presOf" srcId="{354E230C-4EAB-46F0-A7B6-F2F412141D4B}" destId="{8D6FC120-9843-41BD-B704-EBC908BF4836}" srcOrd="0" destOrd="0" presId="urn:microsoft.com/office/officeart/2005/8/layout/radial4"/>
    <dgm:cxn modelId="{FE4D24C4-F525-43D1-8E5F-5CDDF8A58DAA}" type="presOf" srcId="{B3BDF4AD-E55E-42D1-9023-ADEFE25D6939}" destId="{E41ABE11-482B-401F-B69C-C577EAC97BC2}" srcOrd="0" destOrd="0" presId="urn:microsoft.com/office/officeart/2005/8/layout/radial4"/>
    <dgm:cxn modelId="{426D4F71-2897-4EE5-8965-FCB0EC354B29}" type="presOf" srcId="{32915708-31DD-4862-B40B-73CDCB5223E7}" destId="{63BCC161-F7B3-4904-9A61-7175FD22AFC3}" srcOrd="0" destOrd="0" presId="urn:microsoft.com/office/officeart/2005/8/layout/radial4"/>
    <dgm:cxn modelId="{8EF44679-5800-4389-A60C-B656C219DD3B}" type="presOf" srcId="{30FA48A1-E529-48B6-8DD6-77B3CD57BD45}" destId="{03AD4BC2-1FF2-4D2B-8E12-2C7F1011B934}" srcOrd="0" destOrd="0" presId="urn:microsoft.com/office/officeart/2005/8/layout/radial4"/>
    <dgm:cxn modelId="{B1081531-F659-4A8D-A8A6-12C847A6B4E7}" srcId="{354E230C-4EAB-46F0-A7B6-F2F412141D4B}" destId="{49AE544A-4CE9-46F0-923A-DBB284E85515}" srcOrd="2" destOrd="0" parTransId="{0BAFF6BD-79C0-422D-875A-4C2B566D503C}" sibTransId="{DF0BFAAF-F1E4-4E3B-A873-B8DF7B1602CD}"/>
    <dgm:cxn modelId="{C235B3EB-69A5-4B71-A58D-6B93C370C5A3}" type="presOf" srcId="{77EB93AD-2B94-491D-81EB-D61B77D40100}" destId="{3E62622F-CB4A-4646-A330-054014B2EE38}" srcOrd="0" destOrd="0" presId="urn:microsoft.com/office/officeart/2005/8/layout/radial4"/>
    <dgm:cxn modelId="{A38A4D80-3149-4626-BE46-6F56DBE553B6}" type="presParOf" srcId="{8D6FC120-9843-41BD-B704-EBC908BF4836}" destId="{ADFAB4F6-6AFE-4081-8921-6E2DEEBEF159}" srcOrd="0" destOrd="0" presId="urn:microsoft.com/office/officeart/2005/8/layout/radial4"/>
    <dgm:cxn modelId="{7A8DC952-0691-4B96-876C-561A2C00A6C6}" type="presParOf" srcId="{8D6FC120-9843-41BD-B704-EBC908BF4836}" destId="{03AD4BC2-1FF2-4D2B-8E12-2C7F1011B934}" srcOrd="1" destOrd="0" presId="urn:microsoft.com/office/officeart/2005/8/layout/radial4"/>
    <dgm:cxn modelId="{F2D11674-5240-4532-8D37-D372671006CF}" type="presParOf" srcId="{8D6FC120-9843-41BD-B704-EBC908BF4836}" destId="{C946BEBB-6580-499D-B357-532E74E0FC84}" srcOrd="2" destOrd="0" presId="urn:microsoft.com/office/officeart/2005/8/layout/radial4"/>
    <dgm:cxn modelId="{603800E3-E661-4B96-840B-52314457D13A}" type="presParOf" srcId="{8D6FC120-9843-41BD-B704-EBC908BF4836}" destId="{F381E51E-3EA2-4913-B336-6D83C331712D}" srcOrd="3" destOrd="0" presId="urn:microsoft.com/office/officeart/2005/8/layout/radial4"/>
    <dgm:cxn modelId="{8B24D8AD-1795-4A79-917A-26C3CC78D1E4}" type="presParOf" srcId="{8D6FC120-9843-41BD-B704-EBC908BF4836}" destId="{7FF8301B-6090-481D-821C-14D2FEFE2713}" srcOrd="4" destOrd="0" presId="urn:microsoft.com/office/officeart/2005/8/layout/radial4"/>
    <dgm:cxn modelId="{A37879B7-8E35-4F45-8CD4-8723CC9DA3CB}" type="presParOf" srcId="{8D6FC120-9843-41BD-B704-EBC908BF4836}" destId="{120C3C25-79DA-46EC-AC47-4F5334EC8BA0}" srcOrd="5" destOrd="0" presId="urn:microsoft.com/office/officeart/2005/8/layout/radial4"/>
    <dgm:cxn modelId="{932A60B6-D689-4DB7-8744-EBAB47D4C99A}" type="presParOf" srcId="{8D6FC120-9843-41BD-B704-EBC908BF4836}" destId="{3E62622F-CB4A-4646-A330-054014B2EE38}" srcOrd="6" destOrd="0" presId="urn:microsoft.com/office/officeart/2005/8/layout/radial4"/>
    <dgm:cxn modelId="{649E299D-A0C2-4F49-809B-F14094F16D7E}" type="presParOf" srcId="{8D6FC120-9843-41BD-B704-EBC908BF4836}" destId="{368EB08E-9B45-4840-9DFC-6BF4278D78FB}" srcOrd="7" destOrd="0" presId="urn:microsoft.com/office/officeart/2005/8/layout/radial4"/>
    <dgm:cxn modelId="{7BC69421-F11A-4496-9D02-453C7C8BF35B}" type="presParOf" srcId="{8D6FC120-9843-41BD-B704-EBC908BF4836}" destId="{63BCC161-F7B3-4904-9A61-7175FD22AFC3}" srcOrd="8" destOrd="0" presId="urn:microsoft.com/office/officeart/2005/8/layout/radial4"/>
    <dgm:cxn modelId="{DC6C619C-6658-425B-9BEB-AC15AF44E658}" type="presParOf" srcId="{8D6FC120-9843-41BD-B704-EBC908BF4836}" destId="{6BC0B1C2-2B29-440F-AA18-F2E630D8EB02}" srcOrd="9" destOrd="0" presId="urn:microsoft.com/office/officeart/2005/8/layout/radial4"/>
    <dgm:cxn modelId="{BB9A705D-4F15-4EB7-8E93-66BBC676A1DD}" type="presParOf" srcId="{8D6FC120-9843-41BD-B704-EBC908BF4836}" destId="{DEF18E64-09B6-4CA5-81DE-E530E0F4C577}" srcOrd="10" destOrd="0" presId="urn:microsoft.com/office/officeart/2005/8/layout/radial4"/>
    <dgm:cxn modelId="{D29BEC26-D684-457D-8587-FEE26065F253}" type="presParOf" srcId="{8D6FC120-9843-41BD-B704-EBC908BF4836}" destId="{E41ABE11-482B-401F-B69C-C577EAC97BC2}" srcOrd="11" destOrd="0" presId="urn:microsoft.com/office/officeart/2005/8/layout/radial4"/>
    <dgm:cxn modelId="{BE4C5DBB-9EE9-4715-95C7-13DA942D6FC3}" type="presParOf" srcId="{8D6FC120-9843-41BD-B704-EBC908BF4836}" destId="{0F3CA699-9297-4860-9C0A-83F90B7267C0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7DEC20-8D98-48A5-BFE1-DB9E5D3CA7D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6D112A-4B87-4F5F-A351-FF1C366F28F5}">
      <dgm:prSet phldrT="[Текст]" custT="1"/>
      <dgm:spPr/>
      <dgm:t>
        <a:bodyPr/>
        <a:lstStyle/>
        <a:p>
          <a:r>
            <a:rPr lang="ru-RU" sz="2400" dirty="0" err="1" smtClean="0"/>
            <a:t>Основними</a:t>
          </a:r>
          <a:r>
            <a:rPr lang="ru-RU" sz="2400" dirty="0" smtClean="0"/>
            <a:t> </a:t>
          </a:r>
          <a:r>
            <a:rPr lang="ru-RU" sz="2400" dirty="0" err="1" smtClean="0"/>
            <a:t>етапами</a:t>
          </a:r>
          <a:r>
            <a:rPr lang="ru-RU" sz="2400" dirty="0" smtClean="0"/>
            <a:t> уроку за </a:t>
          </a:r>
          <a:r>
            <a:rPr lang="ru-RU" sz="2400" dirty="0" err="1" smtClean="0"/>
            <a:t>умови</a:t>
          </a:r>
          <a:r>
            <a:rPr lang="ru-RU" sz="2400" dirty="0" smtClean="0"/>
            <a:t> </a:t>
          </a:r>
          <a:r>
            <a:rPr lang="ru-RU" sz="2400" dirty="0" err="1" smtClean="0"/>
            <a:t>використання</a:t>
          </a:r>
          <a:r>
            <a:rPr lang="ru-RU" sz="2400" dirty="0" smtClean="0"/>
            <a:t> </a:t>
          </a:r>
          <a:r>
            <a:rPr lang="ru-RU" sz="2400" dirty="0" err="1" smtClean="0"/>
            <a:t>цих</a:t>
          </a:r>
          <a:r>
            <a:rPr lang="ru-RU" sz="2400" dirty="0" smtClean="0"/>
            <a:t> </a:t>
          </a:r>
          <a:r>
            <a:rPr lang="ru-RU" sz="2400" dirty="0" err="1" smtClean="0"/>
            <a:t>технологій</a:t>
          </a:r>
          <a:r>
            <a:rPr lang="ru-RU" sz="2400" dirty="0" smtClean="0"/>
            <a:t> є:</a:t>
          </a:r>
          <a:endParaRPr lang="ru-RU" sz="2400" dirty="0"/>
        </a:p>
      </dgm:t>
    </dgm:pt>
    <dgm:pt modelId="{06709FD6-5A7D-4951-8F87-5A96918FA660}" type="parTrans" cxnId="{27C7946D-5780-4DD6-B4BD-36434A1481DC}">
      <dgm:prSet/>
      <dgm:spPr/>
      <dgm:t>
        <a:bodyPr/>
        <a:lstStyle/>
        <a:p>
          <a:endParaRPr lang="ru-RU"/>
        </a:p>
      </dgm:t>
    </dgm:pt>
    <dgm:pt modelId="{D172A9F2-19F3-4F55-9C7A-FD00FD9B8F29}" type="sibTrans" cxnId="{27C7946D-5780-4DD6-B4BD-36434A1481DC}">
      <dgm:prSet/>
      <dgm:spPr/>
      <dgm:t>
        <a:bodyPr/>
        <a:lstStyle/>
        <a:p>
          <a:endParaRPr lang="ru-RU"/>
        </a:p>
      </dgm:t>
    </dgm:pt>
    <dgm:pt modelId="{1516B509-0CE1-43F4-94FB-32064AF5415F}">
      <dgm:prSet phldrT="[Текст]"/>
      <dgm:spPr/>
      <dgm:t>
        <a:bodyPr/>
        <a:lstStyle/>
        <a:p>
          <a:r>
            <a:rPr lang="ru-RU" sz="1800" dirty="0" err="1" smtClean="0"/>
            <a:t>Вступна</a:t>
          </a:r>
          <a:r>
            <a:rPr lang="ru-RU" sz="1800" dirty="0" smtClean="0"/>
            <a:t> (</a:t>
          </a:r>
          <a:r>
            <a:rPr lang="ru-RU" sz="1800" dirty="0" err="1" smtClean="0"/>
            <a:t>перші</a:t>
          </a:r>
          <a:r>
            <a:rPr lang="ru-RU" sz="1800" dirty="0" smtClean="0"/>
            <a:t> 5–7 </a:t>
          </a:r>
          <a:r>
            <a:rPr lang="ru-RU" sz="1800" dirty="0" err="1" smtClean="0"/>
            <a:t>хвилин</a:t>
          </a:r>
          <a:r>
            <a:rPr lang="ru-RU" sz="1800" dirty="0" smtClean="0"/>
            <a:t>), </a:t>
          </a:r>
          <a:r>
            <a:rPr lang="uk-UA" sz="1800" dirty="0" smtClean="0"/>
            <a:t>«</a:t>
          </a:r>
          <a:r>
            <a:rPr lang="ru-RU" sz="1800" dirty="0" err="1" smtClean="0"/>
            <a:t>Виклик</a:t>
          </a:r>
          <a:r>
            <a:rPr lang="uk-UA" sz="1800" dirty="0" smtClean="0"/>
            <a:t>» </a:t>
          </a:r>
          <a:endParaRPr lang="ru-RU" dirty="0"/>
        </a:p>
      </dgm:t>
    </dgm:pt>
    <dgm:pt modelId="{2B9D6085-53DA-41D5-9B58-C7E672EEC5FC}" type="parTrans" cxnId="{18FC625C-0050-4D8B-8853-3770A2A67C0A}">
      <dgm:prSet/>
      <dgm:spPr/>
      <dgm:t>
        <a:bodyPr/>
        <a:lstStyle/>
        <a:p>
          <a:endParaRPr lang="ru-RU"/>
        </a:p>
      </dgm:t>
    </dgm:pt>
    <dgm:pt modelId="{A7EA3E1B-943C-4093-B4F9-9EB005481D57}" type="sibTrans" cxnId="{18FC625C-0050-4D8B-8853-3770A2A67C0A}">
      <dgm:prSet/>
      <dgm:spPr/>
      <dgm:t>
        <a:bodyPr/>
        <a:lstStyle/>
        <a:p>
          <a:endParaRPr lang="ru-RU"/>
        </a:p>
      </dgm:t>
    </dgm:pt>
    <dgm:pt modelId="{39A396BB-83EB-4D48-802C-5FCE9237B2C6}">
      <dgm:prSet phldrT="[Текст]" custT="1"/>
      <dgm:spPr/>
      <dgm:t>
        <a:bodyPr/>
        <a:lstStyle/>
        <a:p>
          <a:r>
            <a:rPr lang="ru-RU" sz="2800" dirty="0" err="1" smtClean="0"/>
            <a:t>Основна</a:t>
          </a:r>
          <a:r>
            <a:rPr lang="ru-RU" sz="2800" dirty="0" smtClean="0"/>
            <a:t> (</a:t>
          </a:r>
          <a:r>
            <a:rPr lang="uk-UA" sz="2800" dirty="0" smtClean="0"/>
            <a:t>до 27–35 хвилин)</a:t>
          </a:r>
        </a:p>
        <a:p>
          <a:r>
            <a:rPr lang="uk-UA" sz="2800" dirty="0" smtClean="0"/>
            <a:t>«Реалізація» (осмислення)</a:t>
          </a:r>
          <a:endParaRPr lang="ru-RU" sz="2800" dirty="0"/>
        </a:p>
      </dgm:t>
    </dgm:pt>
    <dgm:pt modelId="{D8B7900C-E6C7-46C1-B5E2-1DD8B89689BD}" type="parTrans" cxnId="{AADB4CAB-7C88-4B0A-B342-15A813617071}">
      <dgm:prSet/>
      <dgm:spPr/>
      <dgm:t>
        <a:bodyPr/>
        <a:lstStyle/>
        <a:p>
          <a:endParaRPr lang="ru-RU"/>
        </a:p>
      </dgm:t>
    </dgm:pt>
    <dgm:pt modelId="{2ADB8027-3460-4F1D-8EFD-7CEBBF9DC14F}" type="sibTrans" cxnId="{AADB4CAB-7C88-4B0A-B342-15A813617071}">
      <dgm:prSet/>
      <dgm:spPr/>
      <dgm:t>
        <a:bodyPr/>
        <a:lstStyle/>
        <a:p>
          <a:endParaRPr lang="ru-RU"/>
        </a:p>
      </dgm:t>
    </dgm:pt>
    <dgm:pt modelId="{6AE2E4D5-B3A7-4183-B3E0-37EAC9162A93}">
      <dgm:prSet phldrT="[Текст]" custT="1"/>
      <dgm:spPr/>
      <dgm:t>
        <a:bodyPr/>
        <a:lstStyle/>
        <a:p>
          <a:r>
            <a:rPr lang="ru-RU" sz="2800" dirty="0" err="1" smtClean="0"/>
            <a:t>Підсумкова</a:t>
          </a:r>
          <a:r>
            <a:rPr lang="ru-RU" sz="2800" dirty="0" smtClean="0"/>
            <a:t> – «</a:t>
          </a:r>
          <a:r>
            <a:rPr lang="ru-RU" sz="2800" dirty="0" err="1" smtClean="0"/>
            <a:t>Рефлексія</a:t>
          </a:r>
          <a:r>
            <a:rPr lang="ru-RU" sz="2800" dirty="0" smtClean="0"/>
            <a:t>» (</a:t>
          </a:r>
          <a:r>
            <a:rPr lang="ru-RU" sz="2800" dirty="0" err="1" smtClean="0"/>
            <a:t>самооцінка</a:t>
          </a:r>
          <a:r>
            <a:rPr lang="ru-RU" sz="2800" dirty="0" smtClean="0"/>
            <a:t>)</a:t>
          </a:r>
          <a:endParaRPr lang="ru-RU" sz="2800" dirty="0"/>
        </a:p>
      </dgm:t>
    </dgm:pt>
    <dgm:pt modelId="{937D7081-1A38-4BCF-8BD0-7DE453410ADA}" type="parTrans" cxnId="{B835276C-67FA-4F60-87B0-BB117106EF72}">
      <dgm:prSet/>
      <dgm:spPr/>
      <dgm:t>
        <a:bodyPr/>
        <a:lstStyle/>
        <a:p>
          <a:endParaRPr lang="ru-RU"/>
        </a:p>
      </dgm:t>
    </dgm:pt>
    <dgm:pt modelId="{9B7B0E5F-80DD-461C-8146-23E892DE98D4}" type="sibTrans" cxnId="{B835276C-67FA-4F60-87B0-BB117106EF72}">
      <dgm:prSet/>
      <dgm:spPr/>
      <dgm:t>
        <a:bodyPr/>
        <a:lstStyle/>
        <a:p>
          <a:endParaRPr lang="ru-RU"/>
        </a:p>
      </dgm:t>
    </dgm:pt>
    <dgm:pt modelId="{66843E92-BE7A-4281-947D-C12C4CF8174F}" type="pres">
      <dgm:prSet presAssocID="{2B7DEC20-8D98-48A5-BFE1-DB9E5D3CA7D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585953-761C-4D33-8E3A-FE594FCA71F6}" type="pres">
      <dgm:prSet presAssocID="{756D112A-4B87-4F5F-A351-FF1C366F28F5}" presName="root1" presStyleCnt="0"/>
      <dgm:spPr/>
    </dgm:pt>
    <dgm:pt modelId="{E948030A-6AE9-4F2F-A06C-7C8FACC41E9E}" type="pres">
      <dgm:prSet presAssocID="{756D112A-4B87-4F5F-A351-FF1C366F28F5}" presName="LevelOneTextNode" presStyleLbl="node0" presStyleIdx="0" presStyleCnt="1" custScaleX="143541" custLinFactNeighborX="0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DE9338-7D95-4C6D-9795-D0DBC24709D3}" type="pres">
      <dgm:prSet presAssocID="{756D112A-4B87-4F5F-A351-FF1C366F28F5}" presName="level2hierChild" presStyleCnt="0"/>
      <dgm:spPr/>
    </dgm:pt>
    <dgm:pt modelId="{5E6B5A78-B115-4584-9A66-BF00B52D350C}" type="pres">
      <dgm:prSet presAssocID="{2B9D6085-53DA-41D5-9B58-C7E672EEC5FC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C2524B18-5ED2-4B19-8810-51C72E5E42F6}" type="pres">
      <dgm:prSet presAssocID="{2B9D6085-53DA-41D5-9B58-C7E672EEC5FC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CD7E00E-95DB-456F-BA47-3F335D799DC9}" type="pres">
      <dgm:prSet presAssocID="{1516B509-0CE1-43F4-94FB-32064AF5415F}" presName="root2" presStyleCnt="0"/>
      <dgm:spPr/>
    </dgm:pt>
    <dgm:pt modelId="{5D238107-D7FB-422C-A081-7B4ACEAE3FDC}" type="pres">
      <dgm:prSet presAssocID="{1516B509-0CE1-43F4-94FB-32064AF5415F}" presName="LevelTwoTextNode" presStyleLbl="node2" presStyleIdx="0" presStyleCnt="3" custScaleX="1824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369DEF-37FD-4FB2-8F8F-9FC3380D889C}" type="pres">
      <dgm:prSet presAssocID="{1516B509-0CE1-43F4-94FB-32064AF5415F}" presName="level3hierChild" presStyleCnt="0"/>
      <dgm:spPr/>
    </dgm:pt>
    <dgm:pt modelId="{967489FB-48DD-49EF-B085-944472060B36}" type="pres">
      <dgm:prSet presAssocID="{D8B7900C-E6C7-46C1-B5E2-1DD8B89689BD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696E093B-E426-4755-9140-B77C82E27CA2}" type="pres">
      <dgm:prSet presAssocID="{D8B7900C-E6C7-46C1-B5E2-1DD8B89689B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54A2B4C9-F272-4C0E-A196-1D4D10289AAF}" type="pres">
      <dgm:prSet presAssocID="{39A396BB-83EB-4D48-802C-5FCE9237B2C6}" presName="root2" presStyleCnt="0"/>
      <dgm:spPr/>
    </dgm:pt>
    <dgm:pt modelId="{E76515F5-7A54-478B-B542-85C9DEC11A4F}" type="pres">
      <dgm:prSet presAssocID="{39A396BB-83EB-4D48-802C-5FCE9237B2C6}" presName="LevelTwoTextNode" presStyleLbl="node2" presStyleIdx="1" presStyleCnt="3" custScaleX="184728" custLinFactNeighborX="-1250" custLinFactNeighborY="-95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1534F5-2FB4-43C7-B37F-406E4BD3B535}" type="pres">
      <dgm:prSet presAssocID="{39A396BB-83EB-4D48-802C-5FCE9237B2C6}" presName="level3hierChild" presStyleCnt="0"/>
      <dgm:spPr/>
    </dgm:pt>
    <dgm:pt modelId="{2436C863-84B6-472C-AA63-26203B42D869}" type="pres">
      <dgm:prSet presAssocID="{937D7081-1A38-4BCF-8BD0-7DE453410ADA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1268117-BA2C-4046-BE52-3D361231FEB8}" type="pres">
      <dgm:prSet presAssocID="{937D7081-1A38-4BCF-8BD0-7DE453410ADA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A207A0D-0A94-4FA2-99D5-D35FFA50EC4C}" type="pres">
      <dgm:prSet presAssocID="{6AE2E4D5-B3A7-4183-B3E0-37EAC9162A93}" presName="root2" presStyleCnt="0"/>
      <dgm:spPr/>
    </dgm:pt>
    <dgm:pt modelId="{8C58E21C-FF2A-4567-AC6E-9371FBB900BF}" type="pres">
      <dgm:prSet presAssocID="{6AE2E4D5-B3A7-4183-B3E0-37EAC9162A93}" presName="LevelTwoTextNode" presStyleLbl="node2" presStyleIdx="2" presStyleCnt="3" custScaleX="1824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4469CF-8CF1-4373-BE46-241F65F30D5F}" type="pres">
      <dgm:prSet presAssocID="{6AE2E4D5-B3A7-4183-B3E0-37EAC9162A93}" presName="level3hierChild" presStyleCnt="0"/>
      <dgm:spPr/>
    </dgm:pt>
  </dgm:ptLst>
  <dgm:cxnLst>
    <dgm:cxn modelId="{0FF6E219-6942-490A-A9E7-16C3E6EFA52A}" type="presOf" srcId="{6AE2E4D5-B3A7-4183-B3E0-37EAC9162A93}" destId="{8C58E21C-FF2A-4567-AC6E-9371FBB900BF}" srcOrd="0" destOrd="0" presId="urn:microsoft.com/office/officeart/2008/layout/HorizontalMultiLevelHierarchy"/>
    <dgm:cxn modelId="{AADB4CAB-7C88-4B0A-B342-15A813617071}" srcId="{756D112A-4B87-4F5F-A351-FF1C366F28F5}" destId="{39A396BB-83EB-4D48-802C-5FCE9237B2C6}" srcOrd="1" destOrd="0" parTransId="{D8B7900C-E6C7-46C1-B5E2-1DD8B89689BD}" sibTransId="{2ADB8027-3460-4F1D-8EFD-7CEBBF9DC14F}"/>
    <dgm:cxn modelId="{AEEFC139-1F10-4959-BF74-F993E0937D8C}" type="presOf" srcId="{D8B7900C-E6C7-46C1-B5E2-1DD8B89689BD}" destId="{696E093B-E426-4755-9140-B77C82E27CA2}" srcOrd="1" destOrd="0" presId="urn:microsoft.com/office/officeart/2008/layout/HorizontalMultiLevelHierarchy"/>
    <dgm:cxn modelId="{5AD6FA4A-9E93-414A-8277-E0B4921D90F3}" type="presOf" srcId="{2B9D6085-53DA-41D5-9B58-C7E672EEC5FC}" destId="{5E6B5A78-B115-4584-9A66-BF00B52D350C}" srcOrd="0" destOrd="0" presId="urn:microsoft.com/office/officeart/2008/layout/HorizontalMultiLevelHierarchy"/>
    <dgm:cxn modelId="{395A81EF-928F-4861-B949-BD50E24290EE}" type="presOf" srcId="{2B9D6085-53DA-41D5-9B58-C7E672EEC5FC}" destId="{C2524B18-5ED2-4B19-8810-51C72E5E42F6}" srcOrd="1" destOrd="0" presId="urn:microsoft.com/office/officeart/2008/layout/HorizontalMultiLevelHierarchy"/>
    <dgm:cxn modelId="{B835276C-67FA-4F60-87B0-BB117106EF72}" srcId="{756D112A-4B87-4F5F-A351-FF1C366F28F5}" destId="{6AE2E4D5-B3A7-4183-B3E0-37EAC9162A93}" srcOrd="2" destOrd="0" parTransId="{937D7081-1A38-4BCF-8BD0-7DE453410ADA}" sibTransId="{9B7B0E5F-80DD-461C-8146-23E892DE98D4}"/>
    <dgm:cxn modelId="{83CBB3B6-BB65-47B1-84C3-D77985271E59}" type="presOf" srcId="{39A396BB-83EB-4D48-802C-5FCE9237B2C6}" destId="{E76515F5-7A54-478B-B542-85C9DEC11A4F}" srcOrd="0" destOrd="0" presId="urn:microsoft.com/office/officeart/2008/layout/HorizontalMultiLevelHierarchy"/>
    <dgm:cxn modelId="{18FC625C-0050-4D8B-8853-3770A2A67C0A}" srcId="{756D112A-4B87-4F5F-A351-FF1C366F28F5}" destId="{1516B509-0CE1-43F4-94FB-32064AF5415F}" srcOrd="0" destOrd="0" parTransId="{2B9D6085-53DA-41D5-9B58-C7E672EEC5FC}" sibTransId="{A7EA3E1B-943C-4093-B4F9-9EB005481D57}"/>
    <dgm:cxn modelId="{68E5E1E1-510D-4625-8A12-243F2D9581BF}" type="presOf" srcId="{1516B509-0CE1-43F4-94FB-32064AF5415F}" destId="{5D238107-D7FB-422C-A081-7B4ACEAE3FDC}" srcOrd="0" destOrd="0" presId="urn:microsoft.com/office/officeart/2008/layout/HorizontalMultiLevelHierarchy"/>
    <dgm:cxn modelId="{77999AFE-03AB-4A29-A247-56037053C61C}" type="presOf" srcId="{2B7DEC20-8D98-48A5-BFE1-DB9E5D3CA7D9}" destId="{66843E92-BE7A-4281-947D-C12C4CF8174F}" srcOrd="0" destOrd="0" presId="urn:microsoft.com/office/officeart/2008/layout/HorizontalMultiLevelHierarchy"/>
    <dgm:cxn modelId="{57459C7C-40BC-44CE-94E1-BC16A04AC3B2}" type="presOf" srcId="{756D112A-4B87-4F5F-A351-FF1C366F28F5}" destId="{E948030A-6AE9-4F2F-A06C-7C8FACC41E9E}" srcOrd="0" destOrd="0" presId="urn:microsoft.com/office/officeart/2008/layout/HorizontalMultiLevelHierarchy"/>
    <dgm:cxn modelId="{27C7946D-5780-4DD6-B4BD-36434A1481DC}" srcId="{2B7DEC20-8D98-48A5-BFE1-DB9E5D3CA7D9}" destId="{756D112A-4B87-4F5F-A351-FF1C366F28F5}" srcOrd="0" destOrd="0" parTransId="{06709FD6-5A7D-4951-8F87-5A96918FA660}" sibTransId="{D172A9F2-19F3-4F55-9C7A-FD00FD9B8F29}"/>
    <dgm:cxn modelId="{1D60FF8C-ECB7-4D20-AF13-226E6FBE3DF8}" type="presOf" srcId="{937D7081-1A38-4BCF-8BD0-7DE453410ADA}" destId="{F1268117-BA2C-4046-BE52-3D361231FEB8}" srcOrd="1" destOrd="0" presId="urn:microsoft.com/office/officeart/2008/layout/HorizontalMultiLevelHierarchy"/>
    <dgm:cxn modelId="{16ED95A9-5CC2-48E8-88FB-780376B333F2}" type="presOf" srcId="{937D7081-1A38-4BCF-8BD0-7DE453410ADA}" destId="{2436C863-84B6-472C-AA63-26203B42D869}" srcOrd="0" destOrd="0" presId="urn:microsoft.com/office/officeart/2008/layout/HorizontalMultiLevelHierarchy"/>
    <dgm:cxn modelId="{7F6B571D-DE80-41DA-8D23-CE4E35184EEB}" type="presOf" srcId="{D8B7900C-E6C7-46C1-B5E2-1DD8B89689BD}" destId="{967489FB-48DD-49EF-B085-944472060B36}" srcOrd="0" destOrd="0" presId="urn:microsoft.com/office/officeart/2008/layout/HorizontalMultiLevelHierarchy"/>
    <dgm:cxn modelId="{514D6557-337A-4593-816C-96952F654EDC}" type="presParOf" srcId="{66843E92-BE7A-4281-947D-C12C4CF8174F}" destId="{DA585953-761C-4D33-8E3A-FE594FCA71F6}" srcOrd="0" destOrd="0" presId="urn:microsoft.com/office/officeart/2008/layout/HorizontalMultiLevelHierarchy"/>
    <dgm:cxn modelId="{3F2D1E4F-016C-4759-A3BE-3157FC068B86}" type="presParOf" srcId="{DA585953-761C-4D33-8E3A-FE594FCA71F6}" destId="{E948030A-6AE9-4F2F-A06C-7C8FACC41E9E}" srcOrd="0" destOrd="0" presId="urn:microsoft.com/office/officeart/2008/layout/HorizontalMultiLevelHierarchy"/>
    <dgm:cxn modelId="{6E9E9127-409E-4F4D-B2C7-5E6ADF14C62B}" type="presParOf" srcId="{DA585953-761C-4D33-8E3A-FE594FCA71F6}" destId="{99DE9338-7D95-4C6D-9795-D0DBC24709D3}" srcOrd="1" destOrd="0" presId="urn:microsoft.com/office/officeart/2008/layout/HorizontalMultiLevelHierarchy"/>
    <dgm:cxn modelId="{C7EA019E-DD57-4DFD-8393-513A3548C4DD}" type="presParOf" srcId="{99DE9338-7D95-4C6D-9795-D0DBC24709D3}" destId="{5E6B5A78-B115-4584-9A66-BF00B52D350C}" srcOrd="0" destOrd="0" presId="urn:microsoft.com/office/officeart/2008/layout/HorizontalMultiLevelHierarchy"/>
    <dgm:cxn modelId="{46A3F0EA-96FA-491C-87AD-C59326D268E6}" type="presParOf" srcId="{5E6B5A78-B115-4584-9A66-BF00B52D350C}" destId="{C2524B18-5ED2-4B19-8810-51C72E5E42F6}" srcOrd="0" destOrd="0" presId="urn:microsoft.com/office/officeart/2008/layout/HorizontalMultiLevelHierarchy"/>
    <dgm:cxn modelId="{0F53126C-C744-4DD8-95E2-D1ADD44A6067}" type="presParOf" srcId="{99DE9338-7D95-4C6D-9795-D0DBC24709D3}" destId="{8CD7E00E-95DB-456F-BA47-3F335D799DC9}" srcOrd="1" destOrd="0" presId="urn:microsoft.com/office/officeart/2008/layout/HorizontalMultiLevelHierarchy"/>
    <dgm:cxn modelId="{2203D7DB-B5D3-4EA4-90C3-ED93D6CB507F}" type="presParOf" srcId="{8CD7E00E-95DB-456F-BA47-3F335D799DC9}" destId="{5D238107-D7FB-422C-A081-7B4ACEAE3FDC}" srcOrd="0" destOrd="0" presId="urn:microsoft.com/office/officeart/2008/layout/HorizontalMultiLevelHierarchy"/>
    <dgm:cxn modelId="{BF735BEF-3FC4-45FF-80FC-72BAC1577181}" type="presParOf" srcId="{8CD7E00E-95DB-456F-BA47-3F335D799DC9}" destId="{38369DEF-37FD-4FB2-8F8F-9FC3380D889C}" srcOrd="1" destOrd="0" presId="urn:microsoft.com/office/officeart/2008/layout/HorizontalMultiLevelHierarchy"/>
    <dgm:cxn modelId="{09D8A67A-0700-4F61-9C30-E0A5F16F558D}" type="presParOf" srcId="{99DE9338-7D95-4C6D-9795-D0DBC24709D3}" destId="{967489FB-48DD-49EF-B085-944472060B36}" srcOrd="2" destOrd="0" presId="urn:microsoft.com/office/officeart/2008/layout/HorizontalMultiLevelHierarchy"/>
    <dgm:cxn modelId="{194D9FDA-640A-447E-A290-C0D2C10CEEFF}" type="presParOf" srcId="{967489FB-48DD-49EF-B085-944472060B36}" destId="{696E093B-E426-4755-9140-B77C82E27CA2}" srcOrd="0" destOrd="0" presId="urn:microsoft.com/office/officeart/2008/layout/HorizontalMultiLevelHierarchy"/>
    <dgm:cxn modelId="{1508506B-35FD-4936-89F0-F9CEAA503064}" type="presParOf" srcId="{99DE9338-7D95-4C6D-9795-D0DBC24709D3}" destId="{54A2B4C9-F272-4C0E-A196-1D4D10289AAF}" srcOrd="3" destOrd="0" presId="urn:microsoft.com/office/officeart/2008/layout/HorizontalMultiLevelHierarchy"/>
    <dgm:cxn modelId="{FDE305E0-9DC7-4D3C-B7E4-57E121054F06}" type="presParOf" srcId="{54A2B4C9-F272-4C0E-A196-1D4D10289AAF}" destId="{E76515F5-7A54-478B-B542-85C9DEC11A4F}" srcOrd="0" destOrd="0" presId="urn:microsoft.com/office/officeart/2008/layout/HorizontalMultiLevelHierarchy"/>
    <dgm:cxn modelId="{5D752829-9BE0-4090-B946-808F0BCAEDB0}" type="presParOf" srcId="{54A2B4C9-F272-4C0E-A196-1D4D10289AAF}" destId="{C41534F5-2FB4-43C7-B37F-406E4BD3B535}" srcOrd="1" destOrd="0" presId="urn:microsoft.com/office/officeart/2008/layout/HorizontalMultiLevelHierarchy"/>
    <dgm:cxn modelId="{6BEC135C-6B9B-4D61-9BB8-07A8D8090672}" type="presParOf" srcId="{99DE9338-7D95-4C6D-9795-D0DBC24709D3}" destId="{2436C863-84B6-472C-AA63-26203B42D869}" srcOrd="4" destOrd="0" presId="urn:microsoft.com/office/officeart/2008/layout/HorizontalMultiLevelHierarchy"/>
    <dgm:cxn modelId="{43B9C7B1-A958-41AA-97D7-10B42EA72846}" type="presParOf" srcId="{2436C863-84B6-472C-AA63-26203B42D869}" destId="{F1268117-BA2C-4046-BE52-3D361231FEB8}" srcOrd="0" destOrd="0" presId="urn:microsoft.com/office/officeart/2008/layout/HorizontalMultiLevelHierarchy"/>
    <dgm:cxn modelId="{EBBF20F5-9D56-4933-944F-4EB9903584A6}" type="presParOf" srcId="{99DE9338-7D95-4C6D-9795-D0DBC24709D3}" destId="{8A207A0D-0A94-4FA2-99D5-D35FFA50EC4C}" srcOrd="5" destOrd="0" presId="urn:microsoft.com/office/officeart/2008/layout/HorizontalMultiLevelHierarchy"/>
    <dgm:cxn modelId="{74BB9330-995F-44E8-9EA6-BDD963C57DF3}" type="presParOf" srcId="{8A207A0D-0A94-4FA2-99D5-D35FFA50EC4C}" destId="{8C58E21C-FF2A-4567-AC6E-9371FBB900BF}" srcOrd="0" destOrd="0" presId="urn:microsoft.com/office/officeart/2008/layout/HorizontalMultiLevelHierarchy"/>
    <dgm:cxn modelId="{A104E404-A01A-4224-8015-3C40CCB515D2}" type="presParOf" srcId="{8A207A0D-0A94-4FA2-99D5-D35FFA50EC4C}" destId="{DE4469CF-8CF1-4373-BE46-241F65F30D5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5E98BE-265E-4F53-9478-C4FF0684477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BE02A2-F98C-4B39-8343-D1215137E6E8}">
      <dgm:prSet phldrT="[Текст]"/>
      <dgm:spPr/>
      <dgm:t>
        <a:bodyPr/>
        <a:lstStyle/>
        <a:p>
          <a:r>
            <a:rPr lang="uk-UA" dirty="0" smtClean="0"/>
            <a:t>Розквіт Київської Русі</a:t>
          </a:r>
          <a:endParaRPr lang="ru-RU" dirty="0"/>
        </a:p>
      </dgm:t>
    </dgm:pt>
    <dgm:pt modelId="{A3019D1A-6B66-4E16-9223-D197CDF17B0B}" type="parTrans" cxnId="{DA27C839-D855-43A7-9E1D-A5B6F5D2765E}">
      <dgm:prSet/>
      <dgm:spPr/>
      <dgm:t>
        <a:bodyPr/>
        <a:lstStyle/>
        <a:p>
          <a:endParaRPr lang="ru-RU"/>
        </a:p>
      </dgm:t>
    </dgm:pt>
    <dgm:pt modelId="{663E75C3-59F5-4CD6-B44A-79ACC9965491}" type="sibTrans" cxnId="{DA27C839-D855-43A7-9E1D-A5B6F5D2765E}">
      <dgm:prSet/>
      <dgm:spPr/>
      <dgm:t>
        <a:bodyPr/>
        <a:lstStyle/>
        <a:p>
          <a:endParaRPr lang="ru-RU"/>
        </a:p>
      </dgm:t>
    </dgm:pt>
    <dgm:pt modelId="{3A8BA5DC-A24D-4753-A57D-FF80B53BC639}">
      <dgm:prSet phldrT="[Текст]"/>
      <dgm:spPr/>
      <dgm:t>
        <a:bodyPr/>
        <a:lstStyle/>
        <a:p>
          <a:r>
            <a:rPr lang="uk-UA" dirty="0" smtClean="0"/>
            <a:t>Розвиток архітектури</a:t>
          </a:r>
          <a:endParaRPr lang="ru-RU" dirty="0"/>
        </a:p>
      </dgm:t>
    </dgm:pt>
    <dgm:pt modelId="{2FF5A686-F31A-463F-A3DB-397C97662505}" type="parTrans" cxnId="{C9A7BC2A-42A3-4C74-852D-B1D7D168C035}">
      <dgm:prSet/>
      <dgm:spPr/>
      <dgm:t>
        <a:bodyPr/>
        <a:lstStyle/>
        <a:p>
          <a:endParaRPr lang="ru-RU"/>
        </a:p>
      </dgm:t>
    </dgm:pt>
    <dgm:pt modelId="{7060ECF8-D884-452D-A724-EB597E5F8470}" type="sibTrans" cxnId="{C9A7BC2A-42A3-4C74-852D-B1D7D168C035}">
      <dgm:prSet/>
      <dgm:spPr/>
      <dgm:t>
        <a:bodyPr/>
        <a:lstStyle/>
        <a:p>
          <a:endParaRPr lang="ru-RU"/>
        </a:p>
      </dgm:t>
    </dgm:pt>
    <dgm:pt modelId="{30A2418D-DE71-45CF-942E-86EDB21B085F}">
      <dgm:prSet phldrT="[Текст]"/>
      <dgm:spPr/>
      <dgm:t>
        <a:bodyPr/>
        <a:lstStyle/>
        <a:p>
          <a:r>
            <a:rPr lang="uk-UA" dirty="0" smtClean="0"/>
            <a:t>Укріплення кордонів</a:t>
          </a:r>
          <a:endParaRPr lang="ru-RU" dirty="0"/>
        </a:p>
      </dgm:t>
    </dgm:pt>
    <dgm:pt modelId="{D95DFF25-2956-4A03-B65B-187AF9F55576}" type="parTrans" cxnId="{E4D8957C-F024-42E5-BE9E-32BE6360596D}">
      <dgm:prSet/>
      <dgm:spPr/>
      <dgm:t>
        <a:bodyPr/>
        <a:lstStyle/>
        <a:p>
          <a:endParaRPr lang="ru-RU"/>
        </a:p>
      </dgm:t>
    </dgm:pt>
    <dgm:pt modelId="{4C12DDD9-2A4E-478B-9153-725E5A97929D}" type="sibTrans" cxnId="{E4D8957C-F024-42E5-BE9E-32BE6360596D}">
      <dgm:prSet/>
      <dgm:spPr/>
      <dgm:t>
        <a:bodyPr/>
        <a:lstStyle/>
        <a:p>
          <a:endParaRPr lang="ru-RU"/>
        </a:p>
      </dgm:t>
    </dgm:pt>
    <dgm:pt modelId="{A9F20163-7E4F-475B-B4FE-503D1166E2BA}">
      <dgm:prSet phldrT="[Текст]"/>
      <dgm:spPr/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FB0FA68D-88B3-499C-AF0B-1289D72A6F58}" type="parTrans" cxnId="{341E4342-A856-42BA-8B26-CC09752D4313}">
      <dgm:prSet/>
      <dgm:spPr/>
      <dgm:t>
        <a:bodyPr/>
        <a:lstStyle/>
        <a:p>
          <a:endParaRPr lang="ru-RU"/>
        </a:p>
      </dgm:t>
    </dgm:pt>
    <dgm:pt modelId="{B8A2ACB5-65AE-4773-92E2-149895F5FA33}" type="sibTrans" cxnId="{341E4342-A856-42BA-8B26-CC09752D4313}">
      <dgm:prSet/>
      <dgm:spPr/>
      <dgm:t>
        <a:bodyPr/>
        <a:lstStyle/>
        <a:p>
          <a:endParaRPr lang="ru-RU"/>
        </a:p>
      </dgm:t>
    </dgm:pt>
    <dgm:pt modelId="{53C134F6-186A-4A3A-9C77-2333244F6872}">
      <dgm:prSet phldrT="[Текст]"/>
      <dgm:spPr/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1C3A361E-4901-4C4C-A697-15AF3BEE1C1F}" type="parTrans" cxnId="{83BD9134-2713-44C1-9F9C-623BE3FE4E24}">
      <dgm:prSet/>
      <dgm:spPr/>
      <dgm:t>
        <a:bodyPr/>
        <a:lstStyle/>
        <a:p>
          <a:endParaRPr lang="ru-RU"/>
        </a:p>
      </dgm:t>
    </dgm:pt>
    <dgm:pt modelId="{89C73A29-E7DF-4EA1-B2DD-10777A8BE33D}" type="sibTrans" cxnId="{83BD9134-2713-44C1-9F9C-623BE3FE4E24}">
      <dgm:prSet/>
      <dgm:spPr/>
      <dgm:t>
        <a:bodyPr/>
        <a:lstStyle/>
        <a:p>
          <a:endParaRPr lang="ru-RU"/>
        </a:p>
      </dgm:t>
    </dgm:pt>
    <dgm:pt modelId="{7BBAAF33-7E96-412E-B2EB-D429EF2EA394}">
      <dgm:prSet phldrT="[Текст]"/>
      <dgm:spPr/>
      <dgm:t>
        <a:bodyPr/>
        <a:lstStyle/>
        <a:p>
          <a:endParaRPr lang="ru-RU" dirty="0"/>
        </a:p>
      </dgm:t>
    </dgm:pt>
    <dgm:pt modelId="{977B5178-3B6C-4F58-88AF-DF280337F1B5}" type="parTrans" cxnId="{65C7CD90-B823-4176-A8D9-D20A13E3BED4}">
      <dgm:prSet/>
      <dgm:spPr/>
      <dgm:t>
        <a:bodyPr/>
        <a:lstStyle/>
        <a:p>
          <a:endParaRPr lang="ru-RU"/>
        </a:p>
      </dgm:t>
    </dgm:pt>
    <dgm:pt modelId="{FBAA99B4-BB97-4ED7-8146-14142D2DBD6A}" type="sibTrans" cxnId="{65C7CD90-B823-4176-A8D9-D20A13E3BED4}">
      <dgm:prSet/>
      <dgm:spPr/>
      <dgm:t>
        <a:bodyPr/>
        <a:lstStyle/>
        <a:p>
          <a:endParaRPr lang="ru-RU"/>
        </a:p>
      </dgm:t>
    </dgm:pt>
    <dgm:pt modelId="{D9CAE362-D71F-49A3-96C4-BFAA3933CD5D}">
      <dgm:prSet phldrT="[Текст]"/>
      <dgm:spPr/>
      <dgm:t>
        <a:bodyPr/>
        <a:lstStyle/>
        <a:p>
          <a:endParaRPr lang="ru-RU" dirty="0"/>
        </a:p>
      </dgm:t>
    </dgm:pt>
    <dgm:pt modelId="{C2B5F9C7-47A2-4FFB-A113-86157F0C0CE4}" type="parTrans" cxnId="{3BBB2E4B-6AF3-45BD-93A8-8A63D3070D0B}">
      <dgm:prSet/>
      <dgm:spPr/>
      <dgm:t>
        <a:bodyPr/>
        <a:lstStyle/>
        <a:p>
          <a:endParaRPr lang="ru-RU"/>
        </a:p>
      </dgm:t>
    </dgm:pt>
    <dgm:pt modelId="{798D8CA6-E9DB-4C57-8C62-D50B5B936372}" type="sibTrans" cxnId="{3BBB2E4B-6AF3-45BD-93A8-8A63D3070D0B}">
      <dgm:prSet/>
      <dgm:spPr/>
      <dgm:t>
        <a:bodyPr/>
        <a:lstStyle/>
        <a:p>
          <a:endParaRPr lang="ru-RU"/>
        </a:p>
      </dgm:t>
    </dgm:pt>
    <dgm:pt modelId="{1C3CEA75-F231-4D0B-9E91-FAF186102E18}">
      <dgm:prSet phldrT="[Текст]"/>
      <dgm:spPr/>
      <dgm:t>
        <a:bodyPr/>
        <a:lstStyle/>
        <a:p>
          <a:endParaRPr lang="ru-RU" dirty="0"/>
        </a:p>
      </dgm:t>
    </dgm:pt>
    <dgm:pt modelId="{DEDB17D3-8A48-40A6-A4D7-733CD1ADD6B7}" type="parTrans" cxnId="{0AD0F767-93E5-4767-82A4-64A622FDC31E}">
      <dgm:prSet/>
      <dgm:spPr/>
      <dgm:t>
        <a:bodyPr/>
        <a:lstStyle/>
        <a:p>
          <a:endParaRPr lang="ru-RU"/>
        </a:p>
      </dgm:t>
    </dgm:pt>
    <dgm:pt modelId="{EBA265BC-4ADF-4847-9494-08B284D5DED1}" type="sibTrans" cxnId="{0AD0F767-93E5-4767-82A4-64A622FDC31E}">
      <dgm:prSet/>
      <dgm:spPr/>
      <dgm:t>
        <a:bodyPr/>
        <a:lstStyle/>
        <a:p>
          <a:endParaRPr lang="ru-RU"/>
        </a:p>
      </dgm:t>
    </dgm:pt>
    <dgm:pt modelId="{7A873103-610C-4759-BDB9-57E57F14F277}">
      <dgm:prSet phldrT="[Текст]"/>
      <dgm:spPr/>
      <dgm:t>
        <a:bodyPr/>
        <a:lstStyle/>
        <a:p>
          <a:endParaRPr lang="ru-RU" dirty="0"/>
        </a:p>
      </dgm:t>
    </dgm:pt>
    <dgm:pt modelId="{338ED110-C80A-49D5-9650-2A801396F134}" type="parTrans" cxnId="{122765F4-84EF-4D05-B0FD-917805FDC7E4}">
      <dgm:prSet/>
      <dgm:spPr/>
      <dgm:t>
        <a:bodyPr/>
        <a:lstStyle/>
        <a:p>
          <a:endParaRPr lang="ru-RU"/>
        </a:p>
      </dgm:t>
    </dgm:pt>
    <dgm:pt modelId="{B27983B4-380C-4FE9-B7E8-3B42446EF417}" type="sibTrans" cxnId="{122765F4-84EF-4D05-B0FD-917805FDC7E4}">
      <dgm:prSet/>
      <dgm:spPr/>
      <dgm:t>
        <a:bodyPr/>
        <a:lstStyle/>
        <a:p>
          <a:endParaRPr lang="ru-RU"/>
        </a:p>
      </dgm:t>
    </dgm:pt>
    <dgm:pt modelId="{1180749D-2433-4F8C-8DE6-7BAE0E46DCAA}" type="pres">
      <dgm:prSet presAssocID="{795E98BE-265E-4F53-9478-C4FF068447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5D3B63-FD82-4665-A1C7-C43F76F09F47}" type="pres">
      <dgm:prSet presAssocID="{81BE02A2-F98C-4B39-8343-D1215137E6E8}" presName="centerShape" presStyleLbl="node0" presStyleIdx="0" presStyleCnt="1"/>
      <dgm:spPr/>
      <dgm:t>
        <a:bodyPr/>
        <a:lstStyle/>
        <a:p>
          <a:endParaRPr lang="ru-RU"/>
        </a:p>
      </dgm:t>
    </dgm:pt>
    <dgm:pt modelId="{5D693E2D-2C4B-4A3E-AFE9-F65240F143C9}" type="pres">
      <dgm:prSet presAssocID="{2FF5A686-F31A-463F-A3DB-397C97662505}" presName="parTrans" presStyleLbl="sibTrans2D1" presStyleIdx="0" presStyleCnt="8"/>
      <dgm:spPr/>
      <dgm:t>
        <a:bodyPr/>
        <a:lstStyle/>
        <a:p>
          <a:endParaRPr lang="ru-RU"/>
        </a:p>
      </dgm:t>
    </dgm:pt>
    <dgm:pt modelId="{B62E2904-F95E-4843-A76F-1210BD07199C}" type="pres">
      <dgm:prSet presAssocID="{2FF5A686-F31A-463F-A3DB-397C97662505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6B0C7CAD-05FF-46BD-8898-228A6140D5E0}" type="pres">
      <dgm:prSet presAssocID="{3A8BA5DC-A24D-4753-A57D-FF80B53BC63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04EA6-47C2-4D97-B7CC-7048BFB855AB}" type="pres">
      <dgm:prSet presAssocID="{D95DFF25-2956-4A03-B65B-187AF9F55576}" presName="parTrans" presStyleLbl="sibTrans2D1" presStyleIdx="1" presStyleCnt="8"/>
      <dgm:spPr/>
      <dgm:t>
        <a:bodyPr/>
        <a:lstStyle/>
        <a:p>
          <a:endParaRPr lang="ru-RU"/>
        </a:p>
      </dgm:t>
    </dgm:pt>
    <dgm:pt modelId="{8D557E0A-E617-4355-AF6C-94128CDD30B8}" type="pres">
      <dgm:prSet presAssocID="{D95DFF25-2956-4A03-B65B-187AF9F55576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67178E90-2350-4E24-8F03-689596756480}" type="pres">
      <dgm:prSet presAssocID="{30A2418D-DE71-45CF-942E-86EDB21B085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23CDC-AA3C-4845-8F49-AFF035042574}" type="pres">
      <dgm:prSet presAssocID="{FB0FA68D-88B3-499C-AF0B-1289D72A6F58}" presName="parTrans" presStyleLbl="sibTrans2D1" presStyleIdx="2" presStyleCnt="8"/>
      <dgm:spPr/>
      <dgm:t>
        <a:bodyPr/>
        <a:lstStyle/>
        <a:p>
          <a:endParaRPr lang="ru-RU"/>
        </a:p>
      </dgm:t>
    </dgm:pt>
    <dgm:pt modelId="{044D17F9-5563-4576-8549-AC5861EAAB46}" type="pres">
      <dgm:prSet presAssocID="{FB0FA68D-88B3-499C-AF0B-1289D72A6F58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9299ACC9-EAA4-4D51-BDB6-BD4A8CBDCD6A}" type="pres">
      <dgm:prSet presAssocID="{A9F20163-7E4F-475B-B4FE-503D1166E2B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06704-F45E-41EC-962E-EB3538A397E7}" type="pres">
      <dgm:prSet presAssocID="{1C3A361E-4901-4C4C-A697-15AF3BEE1C1F}" presName="parTrans" presStyleLbl="sibTrans2D1" presStyleIdx="3" presStyleCnt="8"/>
      <dgm:spPr/>
      <dgm:t>
        <a:bodyPr/>
        <a:lstStyle/>
        <a:p>
          <a:endParaRPr lang="ru-RU"/>
        </a:p>
      </dgm:t>
    </dgm:pt>
    <dgm:pt modelId="{B2BC4CD6-9691-4D03-9744-820373C2A0AB}" type="pres">
      <dgm:prSet presAssocID="{1C3A361E-4901-4C4C-A697-15AF3BEE1C1F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01DEB631-0349-4DC8-B4F3-FFC8924247FB}" type="pres">
      <dgm:prSet presAssocID="{53C134F6-186A-4A3A-9C77-2333244F687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64796-7257-4A31-89BA-E687F0EF4A89}" type="pres">
      <dgm:prSet presAssocID="{C2B5F9C7-47A2-4FFB-A113-86157F0C0CE4}" presName="parTrans" presStyleLbl="sibTrans2D1" presStyleIdx="4" presStyleCnt="8"/>
      <dgm:spPr/>
      <dgm:t>
        <a:bodyPr/>
        <a:lstStyle/>
        <a:p>
          <a:endParaRPr lang="ru-RU"/>
        </a:p>
      </dgm:t>
    </dgm:pt>
    <dgm:pt modelId="{EB3223CD-BE57-4C33-B6F7-25388FDAD113}" type="pres">
      <dgm:prSet presAssocID="{C2B5F9C7-47A2-4FFB-A113-86157F0C0CE4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7EE8265C-F373-4039-BF88-CBF0AF3D159E}" type="pres">
      <dgm:prSet presAssocID="{D9CAE362-D71F-49A3-96C4-BFAA3933CD5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E46CB-4662-4F5E-A9ED-6AD4D8D4E7B9}" type="pres">
      <dgm:prSet presAssocID="{DEDB17D3-8A48-40A6-A4D7-733CD1ADD6B7}" presName="parTrans" presStyleLbl="sibTrans2D1" presStyleIdx="5" presStyleCnt="8"/>
      <dgm:spPr/>
      <dgm:t>
        <a:bodyPr/>
        <a:lstStyle/>
        <a:p>
          <a:endParaRPr lang="ru-RU"/>
        </a:p>
      </dgm:t>
    </dgm:pt>
    <dgm:pt modelId="{D5C04E65-9E49-4552-BF8C-588735306FF2}" type="pres">
      <dgm:prSet presAssocID="{DEDB17D3-8A48-40A6-A4D7-733CD1ADD6B7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F439B981-E546-4E0D-9753-AD4CF57E1EEB}" type="pres">
      <dgm:prSet presAssocID="{1C3CEA75-F231-4D0B-9E91-FAF186102E1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F634A-6D9A-4794-A2E9-13152CED18F2}" type="pres">
      <dgm:prSet presAssocID="{338ED110-C80A-49D5-9650-2A801396F134}" presName="parTrans" presStyleLbl="sibTrans2D1" presStyleIdx="6" presStyleCnt="8"/>
      <dgm:spPr/>
      <dgm:t>
        <a:bodyPr/>
        <a:lstStyle/>
        <a:p>
          <a:endParaRPr lang="ru-RU"/>
        </a:p>
      </dgm:t>
    </dgm:pt>
    <dgm:pt modelId="{CD667C68-C1F0-4E9D-A3F1-0E01F6514EE3}" type="pres">
      <dgm:prSet presAssocID="{338ED110-C80A-49D5-9650-2A801396F134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BE984182-4C82-4C6C-BAD5-932C73B332AC}" type="pres">
      <dgm:prSet presAssocID="{7A873103-610C-4759-BDB9-57E57F14F27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241B1-84F9-429B-B07D-7C7E55E1D44D}" type="pres">
      <dgm:prSet presAssocID="{977B5178-3B6C-4F58-88AF-DF280337F1B5}" presName="parTrans" presStyleLbl="sibTrans2D1" presStyleIdx="7" presStyleCnt="8"/>
      <dgm:spPr/>
      <dgm:t>
        <a:bodyPr/>
        <a:lstStyle/>
        <a:p>
          <a:endParaRPr lang="ru-RU"/>
        </a:p>
      </dgm:t>
    </dgm:pt>
    <dgm:pt modelId="{948D6D83-801D-44E9-801E-67B65C504734}" type="pres">
      <dgm:prSet presAssocID="{977B5178-3B6C-4F58-88AF-DF280337F1B5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F8941499-7933-4580-BF4F-F12BA9B3BEE0}" type="pres">
      <dgm:prSet presAssocID="{7BBAAF33-7E96-412E-B2EB-D429EF2EA39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D0F767-93E5-4767-82A4-64A622FDC31E}" srcId="{81BE02A2-F98C-4B39-8343-D1215137E6E8}" destId="{1C3CEA75-F231-4D0B-9E91-FAF186102E18}" srcOrd="5" destOrd="0" parTransId="{DEDB17D3-8A48-40A6-A4D7-733CD1ADD6B7}" sibTransId="{EBA265BC-4ADF-4847-9494-08B284D5DED1}"/>
    <dgm:cxn modelId="{EBA6A8A1-81DF-42CB-B577-4E0D0F5E5C37}" type="presOf" srcId="{D95DFF25-2956-4A03-B65B-187AF9F55576}" destId="{C0304EA6-47C2-4D97-B7CC-7048BFB855AB}" srcOrd="0" destOrd="0" presId="urn:microsoft.com/office/officeart/2005/8/layout/radial5"/>
    <dgm:cxn modelId="{3BBB2E4B-6AF3-45BD-93A8-8A63D3070D0B}" srcId="{81BE02A2-F98C-4B39-8343-D1215137E6E8}" destId="{D9CAE362-D71F-49A3-96C4-BFAA3933CD5D}" srcOrd="4" destOrd="0" parTransId="{C2B5F9C7-47A2-4FFB-A113-86157F0C0CE4}" sibTransId="{798D8CA6-E9DB-4C57-8C62-D50B5B936372}"/>
    <dgm:cxn modelId="{A72240F3-002D-484E-8B63-D041B9E6AB93}" type="presOf" srcId="{C2B5F9C7-47A2-4FFB-A113-86157F0C0CE4}" destId="{5EF64796-7257-4A31-89BA-E687F0EF4A89}" srcOrd="0" destOrd="0" presId="urn:microsoft.com/office/officeart/2005/8/layout/radial5"/>
    <dgm:cxn modelId="{C27C63F2-C560-4053-B941-D8F2A000E8D3}" type="presOf" srcId="{C2B5F9C7-47A2-4FFB-A113-86157F0C0CE4}" destId="{EB3223CD-BE57-4C33-B6F7-25388FDAD113}" srcOrd="1" destOrd="0" presId="urn:microsoft.com/office/officeart/2005/8/layout/radial5"/>
    <dgm:cxn modelId="{65C7CD90-B823-4176-A8D9-D20A13E3BED4}" srcId="{81BE02A2-F98C-4B39-8343-D1215137E6E8}" destId="{7BBAAF33-7E96-412E-B2EB-D429EF2EA394}" srcOrd="7" destOrd="0" parTransId="{977B5178-3B6C-4F58-88AF-DF280337F1B5}" sibTransId="{FBAA99B4-BB97-4ED7-8146-14142D2DBD6A}"/>
    <dgm:cxn modelId="{442EAC20-A4B4-4A92-B479-B960A02682E5}" type="presOf" srcId="{1C3A361E-4901-4C4C-A697-15AF3BEE1C1F}" destId="{B2BC4CD6-9691-4D03-9744-820373C2A0AB}" srcOrd="1" destOrd="0" presId="urn:microsoft.com/office/officeart/2005/8/layout/radial5"/>
    <dgm:cxn modelId="{E9BFFA65-58F3-4D57-BC40-B979E728F930}" type="presOf" srcId="{30A2418D-DE71-45CF-942E-86EDB21B085F}" destId="{67178E90-2350-4E24-8F03-689596756480}" srcOrd="0" destOrd="0" presId="urn:microsoft.com/office/officeart/2005/8/layout/radial5"/>
    <dgm:cxn modelId="{8AB9885F-B6B1-48D3-882D-D4EBAAD0F444}" type="presOf" srcId="{D95DFF25-2956-4A03-B65B-187AF9F55576}" destId="{8D557E0A-E617-4355-AF6C-94128CDD30B8}" srcOrd="1" destOrd="0" presId="urn:microsoft.com/office/officeart/2005/8/layout/radial5"/>
    <dgm:cxn modelId="{341E4342-A856-42BA-8B26-CC09752D4313}" srcId="{81BE02A2-F98C-4B39-8343-D1215137E6E8}" destId="{A9F20163-7E4F-475B-B4FE-503D1166E2BA}" srcOrd="2" destOrd="0" parTransId="{FB0FA68D-88B3-499C-AF0B-1289D72A6F58}" sibTransId="{B8A2ACB5-65AE-4773-92E2-149895F5FA33}"/>
    <dgm:cxn modelId="{EBC343B0-8276-4CBF-8D43-C24749770CD6}" type="presOf" srcId="{977B5178-3B6C-4F58-88AF-DF280337F1B5}" destId="{7B8241B1-84F9-429B-B07D-7C7E55E1D44D}" srcOrd="0" destOrd="0" presId="urn:microsoft.com/office/officeart/2005/8/layout/radial5"/>
    <dgm:cxn modelId="{00B8D56B-6A65-4AB0-A027-7AF54C63D2EC}" type="presOf" srcId="{795E98BE-265E-4F53-9478-C4FF0684477D}" destId="{1180749D-2433-4F8C-8DE6-7BAE0E46DCAA}" srcOrd="0" destOrd="0" presId="urn:microsoft.com/office/officeart/2005/8/layout/radial5"/>
    <dgm:cxn modelId="{E3D40807-4D6C-4D54-A2DF-3CFFAEDB2C73}" type="presOf" srcId="{338ED110-C80A-49D5-9650-2A801396F134}" destId="{CD667C68-C1F0-4E9D-A3F1-0E01F6514EE3}" srcOrd="1" destOrd="0" presId="urn:microsoft.com/office/officeart/2005/8/layout/radial5"/>
    <dgm:cxn modelId="{5DE0ABA7-E269-4F2A-9D5F-B2ECCD7378D2}" type="presOf" srcId="{81BE02A2-F98C-4B39-8343-D1215137E6E8}" destId="{685D3B63-FD82-4665-A1C7-C43F76F09F47}" srcOrd="0" destOrd="0" presId="urn:microsoft.com/office/officeart/2005/8/layout/radial5"/>
    <dgm:cxn modelId="{E4D8957C-F024-42E5-BE9E-32BE6360596D}" srcId="{81BE02A2-F98C-4B39-8343-D1215137E6E8}" destId="{30A2418D-DE71-45CF-942E-86EDB21B085F}" srcOrd="1" destOrd="0" parTransId="{D95DFF25-2956-4A03-B65B-187AF9F55576}" sibTransId="{4C12DDD9-2A4E-478B-9153-725E5A97929D}"/>
    <dgm:cxn modelId="{00588509-3B74-4FEA-92ED-BA7F82B9024A}" type="presOf" srcId="{D9CAE362-D71F-49A3-96C4-BFAA3933CD5D}" destId="{7EE8265C-F373-4039-BF88-CBF0AF3D159E}" srcOrd="0" destOrd="0" presId="urn:microsoft.com/office/officeart/2005/8/layout/radial5"/>
    <dgm:cxn modelId="{19A7BCDF-DAD2-45E8-B5F3-90D2F2050CC9}" type="presOf" srcId="{338ED110-C80A-49D5-9650-2A801396F134}" destId="{727F634A-6D9A-4794-A2E9-13152CED18F2}" srcOrd="0" destOrd="0" presId="urn:microsoft.com/office/officeart/2005/8/layout/radial5"/>
    <dgm:cxn modelId="{83BD9134-2713-44C1-9F9C-623BE3FE4E24}" srcId="{81BE02A2-F98C-4B39-8343-D1215137E6E8}" destId="{53C134F6-186A-4A3A-9C77-2333244F6872}" srcOrd="3" destOrd="0" parTransId="{1C3A361E-4901-4C4C-A697-15AF3BEE1C1F}" sibTransId="{89C73A29-E7DF-4EA1-B2DD-10777A8BE33D}"/>
    <dgm:cxn modelId="{9AB37AA5-F310-4443-AA59-1B56C376F3A2}" type="presOf" srcId="{A9F20163-7E4F-475B-B4FE-503D1166E2BA}" destId="{9299ACC9-EAA4-4D51-BDB6-BD4A8CBDCD6A}" srcOrd="0" destOrd="0" presId="urn:microsoft.com/office/officeart/2005/8/layout/radial5"/>
    <dgm:cxn modelId="{5E737594-3DD7-40C3-BF18-340C46A943CF}" type="presOf" srcId="{DEDB17D3-8A48-40A6-A4D7-733CD1ADD6B7}" destId="{9FFE46CB-4662-4F5E-A9ED-6AD4D8D4E7B9}" srcOrd="0" destOrd="0" presId="urn:microsoft.com/office/officeart/2005/8/layout/radial5"/>
    <dgm:cxn modelId="{A8F9893D-56FE-46CB-B7B8-AB5AE09FD5C0}" type="presOf" srcId="{1C3A361E-4901-4C4C-A697-15AF3BEE1C1F}" destId="{FD706704-F45E-41EC-962E-EB3538A397E7}" srcOrd="0" destOrd="0" presId="urn:microsoft.com/office/officeart/2005/8/layout/radial5"/>
    <dgm:cxn modelId="{31650F5A-7427-4A6D-B6F3-A339FEF55D09}" type="presOf" srcId="{2FF5A686-F31A-463F-A3DB-397C97662505}" destId="{B62E2904-F95E-4843-A76F-1210BD07199C}" srcOrd="1" destOrd="0" presId="urn:microsoft.com/office/officeart/2005/8/layout/radial5"/>
    <dgm:cxn modelId="{DA27C839-D855-43A7-9E1D-A5B6F5D2765E}" srcId="{795E98BE-265E-4F53-9478-C4FF0684477D}" destId="{81BE02A2-F98C-4B39-8343-D1215137E6E8}" srcOrd="0" destOrd="0" parTransId="{A3019D1A-6B66-4E16-9223-D197CDF17B0B}" sibTransId="{663E75C3-59F5-4CD6-B44A-79ACC9965491}"/>
    <dgm:cxn modelId="{E0D1EFDD-70B7-4EEC-95D1-0BE395784B29}" type="presOf" srcId="{1C3CEA75-F231-4D0B-9E91-FAF186102E18}" destId="{F439B981-E546-4E0D-9753-AD4CF57E1EEB}" srcOrd="0" destOrd="0" presId="urn:microsoft.com/office/officeart/2005/8/layout/radial5"/>
    <dgm:cxn modelId="{A5885414-9CA2-46B6-AD11-83403FD65761}" type="presOf" srcId="{53C134F6-186A-4A3A-9C77-2333244F6872}" destId="{01DEB631-0349-4DC8-B4F3-FFC8924247FB}" srcOrd="0" destOrd="0" presId="urn:microsoft.com/office/officeart/2005/8/layout/radial5"/>
    <dgm:cxn modelId="{C9A7BC2A-42A3-4C74-852D-B1D7D168C035}" srcId="{81BE02A2-F98C-4B39-8343-D1215137E6E8}" destId="{3A8BA5DC-A24D-4753-A57D-FF80B53BC639}" srcOrd="0" destOrd="0" parTransId="{2FF5A686-F31A-463F-A3DB-397C97662505}" sibTransId="{7060ECF8-D884-452D-A724-EB597E5F8470}"/>
    <dgm:cxn modelId="{5D2A2E96-D847-4A2E-AB4B-753F68600B31}" type="presOf" srcId="{2FF5A686-F31A-463F-A3DB-397C97662505}" destId="{5D693E2D-2C4B-4A3E-AFE9-F65240F143C9}" srcOrd="0" destOrd="0" presId="urn:microsoft.com/office/officeart/2005/8/layout/radial5"/>
    <dgm:cxn modelId="{3E3F6790-8BA8-41C6-BD61-5A10023D71D8}" type="presOf" srcId="{7A873103-610C-4759-BDB9-57E57F14F277}" destId="{BE984182-4C82-4C6C-BAD5-932C73B332AC}" srcOrd="0" destOrd="0" presId="urn:microsoft.com/office/officeart/2005/8/layout/radial5"/>
    <dgm:cxn modelId="{54F6D199-D8BD-41CE-8A59-CA9CD30F3C91}" type="presOf" srcId="{FB0FA68D-88B3-499C-AF0B-1289D72A6F58}" destId="{044D17F9-5563-4576-8549-AC5861EAAB46}" srcOrd="1" destOrd="0" presId="urn:microsoft.com/office/officeart/2005/8/layout/radial5"/>
    <dgm:cxn modelId="{1223CF58-51AF-4596-A3A2-348D95BC1C6C}" type="presOf" srcId="{FB0FA68D-88B3-499C-AF0B-1289D72A6F58}" destId="{2F723CDC-AA3C-4845-8F49-AFF035042574}" srcOrd="0" destOrd="0" presId="urn:microsoft.com/office/officeart/2005/8/layout/radial5"/>
    <dgm:cxn modelId="{391B2913-91E9-47F1-8226-54CF334DEBD8}" type="presOf" srcId="{7BBAAF33-7E96-412E-B2EB-D429EF2EA394}" destId="{F8941499-7933-4580-BF4F-F12BA9B3BEE0}" srcOrd="0" destOrd="0" presId="urn:microsoft.com/office/officeart/2005/8/layout/radial5"/>
    <dgm:cxn modelId="{7900E70F-0685-4027-8180-68B342053475}" type="presOf" srcId="{DEDB17D3-8A48-40A6-A4D7-733CD1ADD6B7}" destId="{D5C04E65-9E49-4552-BF8C-588735306FF2}" srcOrd="1" destOrd="0" presId="urn:microsoft.com/office/officeart/2005/8/layout/radial5"/>
    <dgm:cxn modelId="{122765F4-84EF-4D05-B0FD-917805FDC7E4}" srcId="{81BE02A2-F98C-4B39-8343-D1215137E6E8}" destId="{7A873103-610C-4759-BDB9-57E57F14F277}" srcOrd="6" destOrd="0" parTransId="{338ED110-C80A-49D5-9650-2A801396F134}" sibTransId="{B27983B4-380C-4FE9-B7E8-3B42446EF417}"/>
    <dgm:cxn modelId="{96477A27-9A97-48FF-B900-AF091DEB0904}" type="presOf" srcId="{977B5178-3B6C-4F58-88AF-DF280337F1B5}" destId="{948D6D83-801D-44E9-801E-67B65C504734}" srcOrd="1" destOrd="0" presId="urn:microsoft.com/office/officeart/2005/8/layout/radial5"/>
    <dgm:cxn modelId="{A1E33B51-02CC-440E-9342-1822D64884C5}" type="presOf" srcId="{3A8BA5DC-A24D-4753-A57D-FF80B53BC639}" destId="{6B0C7CAD-05FF-46BD-8898-228A6140D5E0}" srcOrd="0" destOrd="0" presId="urn:microsoft.com/office/officeart/2005/8/layout/radial5"/>
    <dgm:cxn modelId="{87BF3EEA-97BD-448C-90AE-36BA40A12093}" type="presParOf" srcId="{1180749D-2433-4F8C-8DE6-7BAE0E46DCAA}" destId="{685D3B63-FD82-4665-A1C7-C43F76F09F47}" srcOrd="0" destOrd="0" presId="urn:microsoft.com/office/officeart/2005/8/layout/radial5"/>
    <dgm:cxn modelId="{5D03AB6C-03C5-4292-B712-5FDD322A958B}" type="presParOf" srcId="{1180749D-2433-4F8C-8DE6-7BAE0E46DCAA}" destId="{5D693E2D-2C4B-4A3E-AFE9-F65240F143C9}" srcOrd="1" destOrd="0" presId="urn:microsoft.com/office/officeart/2005/8/layout/radial5"/>
    <dgm:cxn modelId="{2079F504-D53B-4E94-8376-14BB3F525266}" type="presParOf" srcId="{5D693E2D-2C4B-4A3E-AFE9-F65240F143C9}" destId="{B62E2904-F95E-4843-A76F-1210BD07199C}" srcOrd="0" destOrd="0" presId="urn:microsoft.com/office/officeart/2005/8/layout/radial5"/>
    <dgm:cxn modelId="{244D0113-057F-4E85-9103-DD4B98E5CAFE}" type="presParOf" srcId="{1180749D-2433-4F8C-8DE6-7BAE0E46DCAA}" destId="{6B0C7CAD-05FF-46BD-8898-228A6140D5E0}" srcOrd="2" destOrd="0" presId="urn:microsoft.com/office/officeart/2005/8/layout/radial5"/>
    <dgm:cxn modelId="{AFC3B625-7B30-4658-8548-DE3174AAEC2B}" type="presParOf" srcId="{1180749D-2433-4F8C-8DE6-7BAE0E46DCAA}" destId="{C0304EA6-47C2-4D97-B7CC-7048BFB855AB}" srcOrd="3" destOrd="0" presId="urn:microsoft.com/office/officeart/2005/8/layout/radial5"/>
    <dgm:cxn modelId="{B340A348-8B5F-4798-BE0B-95088AE7D437}" type="presParOf" srcId="{C0304EA6-47C2-4D97-B7CC-7048BFB855AB}" destId="{8D557E0A-E617-4355-AF6C-94128CDD30B8}" srcOrd="0" destOrd="0" presId="urn:microsoft.com/office/officeart/2005/8/layout/radial5"/>
    <dgm:cxn modelId="{94730DCB-B15B-40A8-89A1-9D3BA9BE9698}" type="presParOf" srcId="{1180749D-2433-4F8C-8DE6-7BAE0E46DCAA}" destId="{67178E90-2350-4E24-8F03-689596756480}" srcOrd="4" destOrd="0" presId="urn:microsoft.com/office/officeart/2005/8/layout/radial5"/>
    <dgm:cxn modelId="{6139F232-2141-4EBA-96E5-F93800A60C28}" type="presParOf" srcId="{1180749D-2433-4F8C-8DE6-7BAE0E46DCAA}" destId="{2F723CDC-AA3C-4845-8F49-AFF035042574}" srcOrd="5" destOrd="0" presId="urn:microsoft.com/office/officeart/2005/8/layout/radial5"/>
    <dgm:cxn modelId="{95114830-437C-4E2C-8256-8F84E670096C}" type="presParOf" srcId="{2F723CDC-AA3C-4845-8F49-AFF035042574}" destId="{044D17F9-5563-4576-8549-AC5861EAAB46}" srcOrd="0" destOrd="0" presId="urn:microsoft.com/office/officeart/2005/8/layout/radial5"/>
    <dgm:cxn modelId="{58146651-614B-4231-A92B-E6505BCD81BE}" type="presParOf" srcId="{1180749D-2433-4F8C-8DE6-7BAE0E46DCAA}" destId="{9299ACC9-EAA4-4D51-BDB6-BD4A8CBDCD6A}" srcOrd="6" destOrd="0" presId="urn:microsoft.com/office/officeart/2005/8/layout/radial5"/>
    <dgm:cxn modelId="{E9852CB8-20C3-4707-8030-B3986BFF2F9B}" type="presParOf" srcId="{1180749D-2433-4F8C-8DE6-7BAE0E46DCAA}" destId="{FD706704-F45E-41EC-962E-EB3538A397E7}" srcOrd="7" destOrd="0" presId="urn:microsoft.com/office/officeart/2005/8/layout/radial5"/>
    <dgm:cxn modelId="{B88F7CAF-3271-46D9-9E21-5A3D92CC80FC}" type="presParOf" srcId="{FD706704-F45E-41EC-962E-EB3538A397E7}" destId="{B2BC4CD6-9691-4D03-9744-820373C2A0AB}" srcOrd="0" destOrd="0" presId="urn:microsoft.com/office/officeart/2005/8/layout/radial5"/>
    <dgm:cxn modelId="{2C8A5A2B-2504-4F2F-AD7E-2CB06A3CD180}" type="presParOf" srcId="{1180749D-2433-4F8C-8DE6-7BAE0E46DCAA}" destId="{01DEB631-0349-4DC8-B4F3-FFC8924247FB}" srcOrd="8" destOrd="0" presId="urn:microsoft.com/office/officeart/2005/8/layout/radial5"/>
    <dgm:cxn modelId="{7C1D8452-16B5-473D-AE21-96553CD0A04A}" type="presParOf" srcId="{1180749D-2433-4F8C-8DE6-7BAE0E46DCAA}" destId="{5EF64796-7257-4A31-89BA-E687F0EF4A89}" srcOrd="9" destOrd="0" presId="urn:microsoft.com/office/officeart/2005/8/layout/radial5"/>
    <dgm:cxn modelId="{9C028B19-36C4-42F8-A336-3AD9A95396FD}" type="presParOf" srcId="{5EF64796-7257-4A31-89BA-E687F0EF4A89}" destId="{EB3223CD-BE57-4C33-B6F7-25388FDAD113}" srcOrd="0" destOrd="0" presId="urn:microsoft.com/office/officeart/2005/8/layout/radial5"/>
    <dgm:cxn modelId="{A4B1B8C2-00EA-49F6-A98C-01B23E8F82FB}" type="presParOf" srcId="{1180749D-2433-4F8C-8DE6-7BAE0E46DCAA}" destId="{7EE8265C-F373-4039-BF88-CBF0AF3D159E}" srcOrd="10" destOrd="0" presId="urn:microsoft.com/office/officeart/2005/8/layout/radial5"/>
    <dgm:cxn modelId="{627DDA5A-09C9-47AC-8E98-E1F172E9A12A}" type="presParOf" srcId="{1180749D-2433-4F8C-8DE6-7BAE0E46DCAA}" destId="{9FFE46CB-4662-4F5E-A9ED-6AD4D8D4E7B9}" srcOrd="11" destOrd="0" presId="urn:microsoft.com/office/officeart/2005/8/layout/radial5"/>
    <dgm:cxn modelId="{2A213729-8100-48D4-BE83-76FA5181BBDC}" type="presParOf" srcId="{9FFE46CB-4662-4F5E-A9ED-6AD4D8D4E7B9}" destId="{D5C04E65-9E49-4552-BF8C-588735306FF2}" srcOrd="0" destOrd="0" presId="urn:microsoft.com/office/officeart/2005/8/layout/radial5"/>
    <dgm:cxn modelId="{0ADC7C31-F18F-431D-B568-76E6E98DD372}" type="presParOf" srcId="{1180749D-2433-4F8C-8DE6-7BAE0E46DCAA}" destId="{F439B981-E546-4E0D-9753-AD4CF57E1EEB}" srcOrd="12" destOrd="0" presId="urn:microsoft.com/office/officeart/2005/8/layout/radial5"/>
    <dgm:cxn modelId="{3D064115-AE8E-4164-B382-8D74B7D6FD2F}" type="presParOf" srcId="{1180749D-2433-4F8C-8DE6-7BAE0E46DCAA}" destId="{727F634A-6D9A-4794-A2E9-13152CED18F2}" srcOrd="13" destOrd="0" presId="urn:microsoft.com/office/officeart/2005/8/layout/radial5"/>
    <dgm:cxn modelId="{4A14AB16-663B-490F-8B5D-C6A19EC15706}" type="presParOf" srcId="{727F634A-6D9A-4794-A2E9-13152CED18F2}" destId="{CD667C68-C1F0-4E9D-A3F1-0E01F6514EE3}" srcOrd="0" destOrd="0" presId="urn:microsoft.com/office/officeart/2005/8/layout/radial5"/>
    <dgm:cxn modelId="{20CB71C2-666A-4C79-AC84-A905DDC30EE3}" type="presParOf" srcId="{1180749D-2433-4F8C-8DE6-7BAE0E46DCAA}" destId="{BE984182-4C82-4C6C-BAD5-932C73B332AC}" srcOrd="14" destOrd="0" presId="urn:microsoft.com/office/officeart/2005/8/layout/radial5"/>
    <dgm:cxn modelId="{BD08A19A-F3EC-4FDB-B382-DAF89E5A86CC}" type="presParOf" srcId="{1180749D-2433-4F8C-8DE6-7BAE0E46DCAA}" destId="{7B8241B1-84F9-429B-B07D-7C7E55E1D44D}" srcOrd="15" destOrd="0" presId="urn:microsoft.com/office/officeart/2005/8/layout/radial5"/>
    <dgm:cxn modelId="{DC2F92E0-2260-442E-96D5-6A7EAB5D1F19}" type="presParOf" srcId="{7B8241B1-84F9-429B-B07D-7C7E55E1D44D}" destId="{948D6D83-801D-44E9-801E-67B65C504734}" srcOrd="0" destOrd="0" presId="urn:microsoft.com/office/officeart/2005/8/layout/radial5"/>
    <dgm:cxn modelId="{10029398-A3BC-48CF-AF6E-CD271328C6EA}" type="presParOf" srcId="{1180749D-2433-4F8C-8DE6-7BAE0E46DCAA}" destId="{F8941499-7933-4580-BF4F-F12BA9B3BEE0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AB4F6-6AFE-4081-8921-6E2DEEBEF159}">
      <dsp:nvSpPr>
        <dsp:cNvPr id="0" name=""/>
        <dsp:cNvSpPr/>
      </dsp:nvSpPr>
      <dsp:spPr>
        <a:xfrm>
          <a:off x="2925834" y="2829808"/>
          <a:ext cx="2141219" cy="21412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Мета </a:t>
          </a:r>
          <a:r>
            <a:rPr lang="ru-RU" sz="1800" b="1" kern="1200" dirty="0" err="1" smtClean="0"/>
            <a:t>технології</a:t>
          </a:r>
          <a:r>
            <a:rPr lang="ru-RU" sz="1800" b="1" kern="1200" dirty="0" smtClean="0"/>
            <a:t> – </a:t>
          </a:r>
          <a:r>
            <a:rPr lang="ru-RU" sz="1800" b="1" kern="1200" dirty="0" err="1" smtClean="0"/>
            <a:t>навчити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учнів</a:t>
          </a:r>
          <a:r>
            <a:rPr lang="ru-RU" sz="1800" b="1" kern="1200" dirty="0" smtClean="0"/>
            <a:t>:</a:t>
          </a:r>
          <a:endParaRPr lang="ru-RU" sz="1800" b="1" kern="1200" dirty="0"/>
        </a:p>
      </dsp:txBody>
      <dsp:txXfrm>
        <a:off x="3239408" y="3143382"/>
        <a:ext cx="1514071" cy="1514071"/>
      </dsp:txXfrm>
    </dsp:sp>
    <dsp:sp modelId="{03AD4BC2-1FF2-4D2B-8E12-2C7F1011B934}">
      <dsp:nvSpPr>
        <dsp:cNvPr id="0" name=""/>
        <dsp:cNvSpPr/>
      </dsp:nvSpPr>
      <dsp:spPr>
        <a:xfrm rot="10800000">
          <a:off x="750234" y="3595294"/>
          <a:ext cx="2055941" cy="6102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6BEBB-6580-499D-B357-532E74E0FC84}">
      <dsp:nvSpPr>
        <dsp:cNvPr id="0" name=""/>
        <dsp:cNvSpPr/>
      </dsp:nvSpPr>
      <dsp:spPr>
        <a:xfrm>
          <a:off x="807" y="3300876"/>
          <a:ext cx="1498853" cy="1199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Формувати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власну</a:t>
          </a:r>
          <a:r>
            <a:rPr lang="ru-RU" sz="1500" kern="1200" dirty="0" smtClean="0"/>
            <a:t> точку </a:t>
          </a:r>
          <a:r>
            <a:rPr lang="ru-RU" sz="1500" kern="1200" dirty="0" err="1" smtClean="0"/>
            <a:t>зору</a:t>
          </a:r>
          <a:r>
            <a:rPr lang="ru-RU" sz="1500" kern="1200" dirty="0" smtClean="0"/>
            <a:t> </a:t>
          </a:r>
          <a:endParaRPr lang="ru-RU" sz="1500" kern="1200" dirty="0"/>
        </a:p>
      </dsp:txBody>
      <dsp:txXfrm>
        <a:off x="35927" y="3335996"/>
        <a:ext cx="1428613" cy="1128843"/>
      </dsp:txXfrm>
    </dsp:sp>
    <dsp:sp modelId="{F381E51E-3EA2-4913-B336-6D83C331712D}">
      <dsp:nvSpPr>
        <dsp:cNvPr id="0" name=""/>
        <dsp:cNvSpPr/>
      </dsp:nvSpPr>
      <dsp:spPr>
        <a:xfrm rot="12960000">
          <a:off x="1173880" y="2291446"/>
          <a:ext cx="2055941" cy="6102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8301B-6090-481D-821C-14D2FEFE2713}">
      <dsp:nvSpPr>
        <dsp:cNvPr id="0" name=""/>
        <dsp:cNvSpPr/>
      </dsp:nvSpPr>
      <dsp:spPr>
        <a:xfrm>
          <a:off x="620778" y="1392802"/>
          <a:ext cx="1498853" cy="1199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Впевнено вести дискусію </a:t>
          </a:r>
          <a:endParaRPr lang="ru-RU" sz="1500" kern="1200" dirty="0"/>
        </a:p>
      </dsp:txBody>
      <dsp:txXfrm>
        <a:off x="655898" y="1427922"/>
        <a:ext cx="1428613" cy="1128843"/>
      </dsp:txXfrm>
    </dsp:sp>
    <dsp:sp modelId="{120C3C25-79DA-46EC-AC47-4F5334EC8BA0}">
      <dsp:nvSpPr>
        <dsp:cNvPr id="0" name=""/>
        <dsp:cNvSpPr/>
      </dsp:nvSpPr>
      <dsp:spPr>
        <a:xfrm rot="15120000">
          <a:off x="2282999" y="1485624"/>
          <a:ext cx="2055941" cy="6102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2622F-CB4A-4646-A330-054014B2EE38}">
      <dsp:nvSpPr>
        <dsp:cNvPr id="0" name=""/>
        <dsp:cNvSpPr/>
      </dsp:nvSpPr>
      <dsp:spPr>
        <a:xfrm>
          <a:off x="2243883" y="213547"/>
          <a:ext cx="1498853" cy="1199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Приймати виважені рішення </a:t>
          </a:r>
          <a:endParaRPr lang="ru-RU" sz="1500" kern="1200" dirty="0"/>
        </a:p>
      </dsp:txBody>
      <dsp:txXfrm>
        <a:off x="2279003" y="248667"/>
        <a:ext cx="1428613" cy="1128843"/>
      </dsp:txXfrm>
    </dsp:sp>
    <dsp:sp modelId="{368EB08E-9B45-4840-9DFC-6BF4278D78FB}">
      <dsp:nvSpPr>
        <dsp:cNvPr id="0" name=""/>
        <dsp:cNvSpPr/>
      </dsp:nvSpPr>
      <dsp:spPr>
        <a:xfrm rot="17280000">
          <a:off x="3653946" y="1485624"/>
          <a:ext cx="2055941" cy="6102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CC161-F7B3-4904-9A61-7175FD22AFC3}">
      <dsp:nvSpPr>
        <dsp:cNvPr id="0" name=""/>
        <dsp:cNvSpPr/>
      </dsp:nvSpPr>
      <dsp:spPr>
        <a:xfrm>
          <a:off x="4250151" y="213547"/>
          <a:ext cx="1498853" cy="1199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Самостійно здобувати знання </a:t>
          </a:r>
          <a:endParaRPr lang="ru-RU" sz="1500" kern="1200" dirty="0"/>
        </a:p>
      </dsp:txBody>
      <dsp:txXfrm>
        <a:off x="4285271" y="248667"/>
        <a:ext cx="1428613" cy="1128843"/>
      </dsp:txXfrm>
    </dsp:sp>
    <dsp:sp modelId="{6BC0B1C2-2B29-440F-AA18-F2E630D8EB02}">
      <dsp:nvSpPr>
        <dsp:cNvPr id="0" name=""/>
        <dsp:cNvSpPr/>
      </dsp:nvSpPr>
      <dsp:spPr>
        <a:xfrm rot="19440000">
          <a:off x="4763065" y="2291446"/>
          <a:ext cx="2055941" cy="6102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18E64-09B6-4CA5-81DE-E530E0F4C577}">
      <dsp:nvSpPr>
        <dsp:cNvPr id="0" name=""/>
        <dsp:cNvSpPr/>
      </dsp:nvSpPr>
      <dsp:spPr>
        <a:xfrm>
          <a:off x="5873255" y="1392802"/>
          <a:ext cx="1498853" cy="1199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Відкрито спілкуватися </a:t>
          </a:r>
          <a:endParaRPr lang="ru-RU" sz="1500" kern="1200" dirty="0"/>
        </a:p>
      </dsp:txBody>
      <dsp:txXfrm>
        <a:off x="5908375" y="1427922"/>
        <a:ext cx="1428613" cy="1128843"/>
      </dsp:txXfrm>
    </dsp:sp>
    <dsp:sp modelId="{E41ABE11-482B-401F-B69C-C577EAC97BC2}">
      <dsp:nvSpPr>
        <dsp:cNvPr id="0" name=""/>
        <dsp:cNvSpPr/>
      </dsp:nvSpPr>
      <dsp:spPr>
        <a:xfrm>
          <a:off x="5186711" y="3595294"/>
          <a:ext cx="2055941" cy="6102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CA699-9297-4860-9C0A-83F90B7267C0}">
      <dsp:nvSpPr>
        <dsp:cNvPr id="0" name=""/>
        <dsp:cNvSpPr/>
      </dsp:nvSpPr>
      <dsp:spPr>
        <a:xfrm>
          <a:off x="6493226" y="3300876"/>
          <a:ext cx="1498853" cy="1199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Логічно мислити та аргументувати</a:t>
          </a:r>
          <a:endParaRPr lang="ru-RU" sz="1500" kern="1200" dirty="0"/>
        </a:p>
      </dsp:txBody>
      <dsp:txXfrm>
        <a:off x="6528346" y="3335996"/>
        <a:ext cx="1428613" cy="1128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6C863-84B6-472C-AA63-26203B42D869}">
      <dsp:nvSpPr>
        <dsp:cNvPr id="0" name=""/>
        <dsp:cNvSpPr/>
      </dsp:nvSpPr>
      <dsp:spPr>
        <a:xfrm>
          <a:off x="1423018" y="2231950"/>
          <a:ext cx="555294" cy="1058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7647" y="0"/>
              </a:lnTo>
              <a:lnTo>
                <a:pt x="277647" y="1058106"/>
              </a:lnTo>
              <a:lnTo>
                <a:pt x="555294" y="105810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70791" y="2731129"/>
        <a:ext cx="59748" cy="59748"/>
      </dsp:txXfrm>
    </dsp:sp>
    <dsp:sp modelId="{967489FB-48DD-49EF-B085-944472060B36}">
      <dsp:nvSpPr>
        <dsp:cNvPr id="0" name=""/>
        <dsp:cNvSpPr/>
      </dsp:nvSpPr>
      <dsp:spPr>
        <a:xfrm>
          <a:off x="1423018" y="2105712"/>
          <a:ext cx="5205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26237"/>
              </a:moveTo>
              <a:lnTo>
                <a:pt x="260294" y="126237"/>
              </a:lnTo>
              <a:lnTo>
                <a:pt x="260294" y="45720"/>
              </a:lnTo>
              <a:lnTo>
                <a:pt x="520588" y="457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70143" y="2138263"/>
        <a:ext cx="26338" cy="26338"/>
      </dsp:txXfrm>
    </dsp:sp>
    <dsp:sp modelId="{5E6B5A78-B115-4584-9A66-BF00B52D350C}">
      <dsp:nvSpPr>
        <dsp:cNvPr id="0" name=""/>
        <dsp:cNvSpPr/>
      </dsp:nvSpPr>
      <dsp:spPr>
        <a:xfrm>
          <a:off x="1423018" y="1173843"/>
          <a:ext cx="555294" cy="1058106"/>
        </a:xfrm>
        <a:custGeom>
          <a:avLst/>
          <a:gdLst/>
          <a:ahLst/>
          <a:cxnLst/>
          <a:rect l="0" t="0" r="0" b="0"/>
          <a:pathLst>
            <a:path>
              <a:moveTo>
                <a:pt x="0" y="1058106"/>
              </a:moveTo>
              <a:lnTo>
                <a:pt x="277647" y="1058106"/>
              </a:lnTo>
              <a:lnTo>
                <a:pt x="277647" y="0"/>
              </a:lnTo>
              <a:lnTo>
                <a:pt x="555294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70791" y="1673022"/>
        <a:ext cx="59748" cy="59748"/>
      </dsp:txXfrm>
    </dsp:sp>
    <dsp:sp modelId="{E948030A-6AE9-4F2F-A06C-7C8FACC41E9E}">
      <dsp:nvSpPr>
        <dsp:cNvPr id="0" name=""/>
        <dsp:cNvSpPr/>
      </dsp:nvSpPr>
      <dsp:spPr>
        <a:xfrm rot="16200000">
          <a:off x="-1412101" y="1624423"/>
          <a:ext cx="4455186" cy="12150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Основними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етапами</a:t>
          </a:r>
          <a:r>
            <a:rPr lang="ru-RU" sz="2400" kern="1200" dirty="0" smtClean="0"/>
            <a:t> уроку за </a:t>
          </a:r>
          <a:r>
            <a:rPr lang="ru-RU" sz="2400" kern="1200" dirty="0" err="1" smtClean="0"/>
            <a:t>умови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використання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цих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технологій</a:t>
          </a:r>
          <a:r>
            <a:rPr lang="ru-RU" sz="2400" kern="1200" dirty="0" smtClean="0"/>
            <a:t> є:</a:t>
          </a:r>
          <a:endParaRPr lang="ru-RU" sz="2400" kern="1200" dirty="0"/>
        </a:p>
      </dsp:txBody>
      <dsp:txXfrm>
        <a:off x="-1412101" y="1624423"/>
        <a:ext cx="4455186" cy="1215053"/>
      </dsp:txXfrm>
    </dsp:sp>
    <dsp:sp modelId="{5D238107-D7FB-422C-A081-7B4ACEAE3FDC}">
      <dsp:nvSpPr>
        <dsp:cNvPr id="0" name=""/>
        <dsp:cNvSpPr/>
      </dsp:nvSpPr>
      <dsp:spPr>
        <a:xfrm>
          <a:off x="1978313" y="750600"/>
          <a:ext cx="5066284" cy="846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Вступна</a:t>
          </a:r>
          <a:r>
            <a:rPr lang="ru-RU" sz="2900" kern="1200" dirty="0" smtClean="0"/>
            <a:t> (</a:t>
          </a:r>
          <a:r>
            <a:rPr lang="ru-RU" sz="2900" kern="1200" dirty="0" err="1" smtClean="0"/>
            <a:t>перші</a:t>
          </a:r>
          <a:r>
            <a:rPr lang="ru-RU" sz="2900" kern="1200" dirty="0" smtClean="0"/>
            <a:t> 5–7 </a:t>
          </a:r>
          <a:r>
            <a:rPr lang="ru-RU" sz="2900" kern="1200" dirty="0" err="1" smtClean="0"/>
            <a:t>хвилин</a:t>
          </a:r>
          <a:r>
            <a:rPr lang="ru-RU" sz="2900" kern="1200" dirty="0" smtClean="0"/>
            <a:t>), </a:t>
          </a:r>
          <a:r>
            <a:rPr lang="uk-UA" sz="2900" kern="1200" dirty="0" smtClean="0"/>
            <a:t>«</a:t>
          </a:r>
          <a:r>
            <a:rPr lang="ru-RU" sz="2900" kern="1200" dirty="0" err="1" smtClean="0"/>
            <a:t>Виклик</a:t>
          </a:r>
          <a:r>
            <a:rPr lang="uk-UA" sz="2900" kern="1200" dirty="0" smtClean="0"/>
            <a:t>» </a:t>
          </a:r>
          <a:endParaRPr lang="ru-RU" sz="2900" kern="1200" dirty="0"/>
        </a:p>
      </dsp:txBody>
      <dsp:txXfrm>
        <a:off x="1978313" y="750600"/>
        <a:ext cx="5066284" cy="846485"/>
      </dsp:txXfrm>
    </dsp:sp>
    <dsp:sp modelId="{E76515F5-7A54-478B-B542-85C9DEC11A4F}">
      <dsp:nvSpPr>
        <dsp:cNvPr id="0" name=""/>
        <dsp:cNvSpPr/>
      </dsp:nvSpPr>
      <dsp:spPr>
        <a:xfrm>
          <a:off x="1943607" y="1728190"/>
          <a:ext cx="5128921" cy="846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Основна</a:t>
          </a:r>
          <a:r>
            <a:rPr lang="ru-RU" sz="2800" kern="1200" dirty="0" smtClean="0"/>
            <a:t> (</a:t>
          </a:r>
          <a:r>
            <a:rPr lang="uk-UA" sz="2800" kern="1200" dirty="0" smtClean="0"/>
            <a:t>до 27–35 хвилин)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«Реалізація» (осмислення)</a:t>
          </a:r>
          <a:endParaRPr lang="ru-RU" sz="2800" kern="1200" dirty="0"/>
        </a:p>
      </dsp:txBody>
      <dsp:txXfrm>
        <a:off x="1943607" y="1728190"/>
        <a:ext cx="5128921" cy="846485"/>
      </dsp:txXfrm>
    </dsp:sp>
    <dsp:sp modelId="{8C58E21C-FF2A-4567-AC6E-9371FBB900BF}">
      <dsp:nvSpPr>
        <dsp:cNvPr id="0" name=""/>
        <dsp:cNvSpPr/>
      </dsp:nvSpPr>
      <dsp:spPr>
        <a:xfrm>
          <a:off x="1978313" y="2866814"/>
          <a:ext cx="5066284" cy="846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Підсумкова</a:t>
          </a:r>
          <a:r>
            <a:rPr lang="ru-RU" sz="2800" kern="1200" dirty="0" smtClean="0"/>
            <a:t> – «</a:t>
          </a:r>
          <a:r>
            <a:rPr lang="ru-RU" sz="2800" kern="1200" dirty="0" err="1" smtClean="0"/>
            <a:t>Рефлексія</a:t>
          </a:r>
          <a:r>
            <a:rPr lang="ru-RU" sz="2800" kern="1200" dirty="0" smtClean="0"/>
            <a:t>» (</a:t>
          </a:r>
          <a:r>
            <a:rPr lang="ru-RU" sz="2800" kern="1200" dirty="0" err="1" smtClean="0"/>
            <a:t>самооцінка</a:t>
          </a:r>
          <a:r>
            <a:rPr lang="ru-RU" sz="2800" kern="1200" dirty="0" smtClean="0"/>
            <a:t>)</a:t>
          </a:r>
          <a:endParaRPr lang="ru-RU" sz="2800" kern="1200" dirty="0"/>
        </a:p>
      </dsp:txBody>
      <dsp:txXfrm>
        <a:off x="1978313" y="2866814"/>
        <a:ext cx="5066284" cy="8464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D3B63-FD82-4665-A1C7-C43F76F09F47}">
      <dsp:nvSpPr>
        <dsp:cNvPr id="0" name=""/>
        <dsp:cNvSpPr/>
      </dsp:nvSpPr>
      <dsp:spPr>
        <a:xfrm>
          <a:off x="1616512" y="1935972"/>
          <a:ext cx="766135" cy="766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Розквіт Київської Русі</a:t>
          </a:r>
          <a:endParaRPr lang="ru-RU" sz="900" kern="1200" dirty="0"/>
        </a:p>
      </dsp:txBody>
      <dsp:txXfrm>
        <a:off x="1728710" y="2048170"/>
        <a:ext cx="541739" cy="541739"/>
      </dsp:txXfrm>
    </dsp:sp>
    <dsp:sp modelId="{5D693E2D-2C4B-4A3E-AFE9-F65240F143C9}">
      <dsp:nvSpPr>
        <dsp:cNvPr id="0" name=""/>
        <dsp:cNvSpPr/>
      </dsp:nvSpPr>
      <dsp:spPr>
        <a:xfrm rot="16200000">
          <a:off x="1824643" y="1487171"/>
          <a:ext cx="349872" cy="257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863234" y="1577216"/>
        <a:ext cx="272691" cy="154362"/>
      </dsp:txXfrm>
    </dsp:sp>
    <dsp:sp modelId="{6B0C7CAD-05FF-46BD-8898-228A6140D5E0}">
      <dsp:nvSpPr>
        <dsp:cNvPr id="0" name=""/>
        <dsp:cNvSpPr/>
      </dsp:nvSpPr>
      <dsp:spPr>
        <a:xfrm>
          <a:off x="1524935" y="326546"/>
          <a:ext cx="949289" cy="949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Розвиток архітектури</a:t>
          </a:r>
          <a:endParaRPr lang="ru-RU" sz="900" kern="1200" dirty="0"/>
        </a:p>
      </dsp:txBody>
      <dsp:txXfrm>
        <a:off x="1663955" y="465566"/>
        <a:ext cx="671249" cy="671249"/>
      </dsp:txXfrm>
    </dsp:sp>
    <dsp:sp modelId="{C0304EA6-47C2-4D97-B7CC-7048BFB855AB}">
      <dsp:nvSpPr>
        <dsp:cNvPr id="0" name=""/>
        <dsp:cNvSpPr/>
      </dsp:nvSpPr>
      <dsp:spPr>
        <a:xfrm rot="18900000">
          <a:off x="2321905" y="1693143"/>
          <a:ext cx="349872" cy="257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333208" y="1771885"/>
        <a:ext cx="272691" cy="154362"/>
      </dsp:txXfrm>
    </dsp:sp>
    <dsp:sp modelId="{67178E90-2350-4E24-8F03-689596756480}">
      <dsp:nvSpPr>
        <dsp:cNvPr id="0" name=""/>
        <dsp:cNvSpPr/>
      </dsp:nvSpPr>
      <dsp:spPr>
        <a:xfrm>
          <a:off x="2598216" y="771113"/>
          <a:ext cx="949289" cy="949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Укріплення кордонів</a:t>
          </a:r>
          <a:endParaRPr lang="ru-RU" sz="900" kern="1200" dirty="0"/>
        </a:p>
      </dsp:txBody>
      <dsp:txXfrm>
        <a:off x="2737236" y="910133"/>
        <a:ext cx="671249" cy="671249"/>
      </dsp:txXfrm>
    </dsp:sp>
    <dsp:sp modelId="{2F723CDC-AA3C-4845-8F49-AFF035042574}">
      <dsp:nvSpPr>
        <dsp:cNvPr id="0" name=""/>
        <dsp:cNvSpPr/>
      </dsp:nvSpPr>
      <dsp:spPr>
        <a:xfrm>
          <a:off x="2527877" y="2190404"/>
          <a:ext cx="349872" cy="257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527877" y="2241858"/>
        <a:ext cx="272691" cy="154362"/>
      </dsp:txXfrm>
    </dsp:sp>
    <dsp:sp modelId="{9299ACC9-EAA4-4D51-BDB6-BD4A8CBDCD6A}">
      <dsp:nvSpPr>
        <dsp:cNvPr id="0" name=""/>
        <dsp:cNvSpPr/>
      </dsp:nvSpPr>
      <dsp:spPr>
        <a:xfrm>
          <a:off x="3042784" y="1844395"/>
          <a:ext cx="949289" cy="949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 </a:t>
          </a:r>
          <a:endParaRPr lang="ru-RU" sz="900" kern="1200" dirty="0"/>
        </a:p>
      </dsp:txBody>
      <dsp:txXfrm>
        <a:off x="3181804" y="1983415"/>
        <a:ext cx="671249" cy="671249"/>
      </dsp:txXfrm>
    </dsp:sp>
    <dsp:sp modelId="{FD706704-F45E-41EC-962E-EB3538A397E7}">
      <dsp:nvSpPr>
        <dsp:cNvPr id="0" name=""/>
        <dsp:cNvSpPr/>
      </dsp:nvSpPr>
      <dsp:spPr>
        <a:xfrm rot="2700000">
          <a:off x="2321905" y="2687666"/>
          <a:ext cx="349872" cy="257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333208" y="2711832"/>
        <a:ext cx="272691" cy="154362"/>
      </dsp:txXfrm>
    </dsp:sp>
    <dsp:sp modelId="{01DEB631-0349-4DC8-B4F3-FFC8924247FB}">
      <dsp:nvSpPr>
        <dsp:cNvPr id="0" name=""/>
        <dsp:cNvSpPr/>
      </dsp:nvSpPr>
      <dsp:spPr>
        <a:xfrm>
          <a:off x="2598216" y="2917676"/>
          <a:ext cx="949289" cy="949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 </a:t>
          </a:r>
          <a:endParaRPr lang="ru-RU" sz="900" kern="1200" dirty="0"/>
        </a:p>
      </dsp:txBody>
      <dsp:txXfrm>
        <a:off x="2737236" y="3056696"/>
        <a:ext cx="671249" cy="671249"/>
      </dsp:txXfrm>
    </dsp:sp>
    <dsp:sp modelId="{5EF64796-7257-4A31-89BA-E687F0EF4A89}">
      <dsp:nvSpPr>
        <dsp:cNvPr id="0" name=""/>
        <dsp:cNvSpPr/>
      </dsp:nvSpPr>
      <dsp:spPr>
        <a:xfrm rot="5400000">
          <a:off x="1824643" y="2893638"/>
          <a:ext cx="349872" cy="257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863234" y="2906502"/>
        <a:ext cx="272691" cy="154362"/>
      </dsp:txXfrm>
    </dsp:sp>
    <dsp:sp modelId="{7EE8265C-F373-4039-BF88-CBF0AF3D159E}">
      <dsp:nvSpPr>
        <dsp:cNvPr id="0" name=""/>
        <dsp:cNvSpPr/>
      </dsp:nvSpPr>
      <dsp:spPr>
        <a:xfrm>
          <a:off x="1524935" y="3362244"/>
          <a:ext cx="949289" cy="949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1663955" y="3501264"/>
        <a:ext cx="671249" cy="671249"/>
      </dsp:txXfrm>
    </dsp:sp>
    <dsp:sp modelId="{9FFE46CB-4662-4F5E-A9ED-6AD4D8D4E7B9}">
      <dsp:nvSpPr>
        <dsp:cNvPr id="0" name=""/>
        <dsp:cNvSpPr/>
      </dsp:nvSpPr>
      <dsp:spPr>
        <a:xfrm rot="8100000">
          <a:off x="1327382" y="2687666"/>
          <a:ext cx="349872" cy="257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1393260" y="2711832"/>
        <a:ext cx="272691" cy="154362"/>
      </dsp:txXfrm>
    </dsp:sp>
    <dsp:sp modelId="{F439B981-E546-4E0D-9753-AD4CF57E1EEB}">
      <dsp:nvSpPr>
        <dsp:cNvPr id="0" name=""/>
        <dsp:cNvSpPr/>
      </dsp:nvSpPr>
      <dsp:spPr>
        <a:xfrm>
          <a:off x="451653" y="2917676"/>
          <a:ext cx="949289" cy="949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590673" y="3056696"/>
        <a:ext cx="671249" cy="671249"/>
      </dsp:txXfrm>
    </dsp:sp>
    <dsp:sp modelId="{727F634A-6D9A-4794-A2E9-13152CED18F2}">
      <dsp:nvSpPr>
        <dsp:cNvPr id="0" name=""/>
        <dsp:cNvSpPr/>
      </dsp:nvSpPr>
      <dsp:spPr>
        <a:xfrm rot="10800000">
          <a:off x="1121409" y="2190404"/>
          <a:ext cx="349872" cy="257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1198590" y="2241858"/>
        <a:ext cx="272691" cy="154362"/>
      </dsp:txXfrm>
    </dsp:sp>
    <dsp:sp modelId="{BE984182-4C82-4C6C-BAD5-932C73B332AC}">
      <dsp:nvSpPr>
        <dsp:cNvPr id="0" name=""/>
        <dsp:cNvSpPr/>
      </dsp:nvSpPr>
      <dsp:spPr>
        <a:xfrm>
          <a:off x="7086" y="1844395"/>
          <a:ext cx="949289" cy="949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146106" y="1983415"/>
        <a:ext cx="671249" cy="671249"/>
      </dsp:txXfrm>
    </dsp:sp>
    <dsp:sp modelId="{7B8241B1-84F9-429B-B07D-7C7E55E1D44D}">
      <dsp:nvSpPr>
        <dsp:cNvPr id="0" name=""/>
        <dsp:cNvSpPr/>
      </dsp:nvSpPr>
      <dsp:spPr>
        <a:xfrm rot="13500000">
          <a:off x="1327382" y="1693143"/>
          <a:ext cx="349872" cy="257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1393260" y="1771885"/>
        <a:ext cx="272691" cy="154362"/>
      </dsp:txXfrm>
    </dsp:sp>
    <dsp:sp modelId="{F8941499-7933-4580-BF4F-F12BA9B3BEE0}">
      <dsp:nvSpPr>
        <dsp:cNvPr id="0" name=""/>
        <dsp:cNvSpPr/>
      </dsp:nvSpPr>
      <dsp:spPr>
        <a:xfrm>
          <a:off x="451653" y="771113"/>
          <a:ext cx="949289" cy="949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590673" y="910133"/>
        <a:ext cx="671249" cy="671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762056" cy="3168352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Формування</a:t>
            </a:r>
            <a:r>
              <a:rPr lang="ru-RU" sz="3200" dirty="0" smtClean="0"/>
              <a:t> </a:t>
            </a:r>
            <a:r>
              <a:rPr lang="ru-RU" sz="3200" dirty="0" err="1"/>
              <a:t>пізнавально-пошукових</a:t>
            </a:r>
            <a:r>
              <a:rPr lang="ru-RU" sz="3200" dirty="0"/>
              <a:t> </a:t>
            </a:r>
            <a:r>
              <a:rPr lang="ru-RU" sz="3200" dirty="0" err="1"/>
              <a:t>здібностей</a:t>
            </a:r>
            <a:r>
              <a:rPr lang="ru-RU" sz="3200" dirty="0"/>
              <a:t> </a:t>
            </a:r>
            <a:r>
              <a:rPr lang="ru-RU" sz="3200" dirty="0" err="1"/>
              <a:t>учнів</a:t>
            </a:r>
            <a:r>
              <a:rPr lang="ru-RU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на </a:t>
            </a:r>
            <a:r>
              <a:rPr lang="ru-RU" sz="3200" dirty="0"/>
              <a:t>уроках </a:t>
            </a:r>
            <a:r>
              <a:rPr lang="ru-RU" sz="3200" dirty="0" err="1"/>
              <a:t>історії</a:t>
            </a:r>
            <a:r>
              <a:rPr lang="ru-RU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шляхом </a:t>
            </a:r>
            <a:r>
              <a:rPr lang="ru-RU" sz="3200" dirty="0" err="1"/>
              <a:t>використання</a:t>
            </a:r>
            <a:r>
              <a:rPr lang="ru-RU" sz="3200" dirty="0"/>
              <a:t> </a:t>
            </a:r>
            <a:r>
              <a:rPr lang="ru-RU" sz="3200" dirty="0" err="1" smtClean="0"/>
              <a:t>технології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розвитку</a:t>
            </a:r>
            <a:r>
              <a:rPr lang="ru-RU" sz="3200" dirty="0" smtClean="0"/>
              <a:t> критичного  </a:t>
            </a:r>
            <a:r>
              <a:rPr lang="ru-RU" sz="3200" dirty="0" err="1" smtClean="0"/>
              <a:t>мислення</a:t>
            </a:r>
            <a:r>
              <a:rPr lang="ru-RU" sz="3200" dirty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725144"/>
            <a:ext cx="6120680" cy="1728192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/>
              <a:t>Фундаментальна </a:t>
            </a:r>
            <a:r>
              <a:rPr lang="ru-RU" i="1" dirty="0" smtClean="0"/>
              <a:t> мета  </a:t>
            </a:r>
            <a:r>
              <a:rPr lang="ru-RU" i="1" dirty="0" err="1"/>
              <a:t>сучасної</a:t>
            </a:r>
            <a:r>
              <a:rPr lang="ru-RU" i="1" dirty="0"/>
              <a:t> </a:t>
            </a:r>
            <a:r>
              <a:rPr lang="ru-RU" i="1" dirty="0" smtClean="0"/>
              <a:t> </a:t>
            </a:r>
            <a:r>
              <a:rPr lang="ru-RU" i="1" dirty="0" err="1" smtClean="0"/>
              <a:t>освіти</a:t>
            </a:r>
            <a:r>
              <a:rPr lang="ru-RU" i="1" dirty="0" smtClean="0"/>
              <a:t>  </a:t>
            </a:r>
            <a:r>
              <a:rPr lang="ru-RU" i="1" dirty="0" err="1" smtClean="0"/>
              <a:t>полягає</a:t>
            </a:r>
            <a:r>
              <a:rPr lang="ru-RU" i="1" dirty="0" smtClean="0"/>
              <a:t>  не  в </a:t>
            </a:r>
            <a:r>
              <a:rPr lang="ru-RU" i="1" dirty="0" err="1"/>
              <a:t>наданні</a:t>
            </a:r>
            <a:r>
              <a:rPr lang="ru-RU" i="1" dirty="0"/>
              <a:t> </a:t>
            </a:r>
            <a:r>
              <a:rPr lang="ru-RU" i="1" dirty="0" smtClean="0"/>
              <a:t> </a:t>
            </a:r>
            <a:r>
              <a:rPr lang="ru-RU" i="1" dirty="0" err="1" smtClean="0"/>
              <a:t>учням</a:t>
            </a:r>
            <a:r>
              <a:rPr lang="ru-RU" i="1" dirty="0" smtClean="0"/>
              <a:t> </a:t>
            </a:r>
            <a:r>
              <a:rPr lang="ru-RU" i="1" dirty="0" err="1"/>
              <a:t>інформації</a:t>
            </a:r>
            <a:r>
              <a:rPr lang="ru-RU" i="1" dirty="0"/>
              <a:t>, а в тому, </a:t>
            </a:r>
            <a:r>
              <a:rPr lang="ru-RU" i="1" dirty="0" err="1"/>
              <a:t>щоб</a:t>
            </a:r>
            <a:r>
              <a:rPr lang="ru-RU" i="1" dirty="0"/>
              <a:t> </a:t>
            </a:r>
            <a:r>
              <a:rPr lang="ru-RU" i="1" dirty="0" err="1" smtClean="0"/>
              <a:t>розвивати</a:t>
            </a:r>
            <a:r>
              <a:rPr lang="ru-RU" i="1" dirty="0" smtClean="0"/>
              <a:t>  </a:t>
            </a:r>
            <a:r>
              <a:rPr lang="ru-RU" i="1" dirty="0"/>
              <a:t>в них </a:t>
            </a:r>
            <a:r>
              <a:rPr lang="ru-RU" i="1" dirty="0" err="1"/>
              <a:t>критичний</a:t>
            </a:r>
            <a:r>
              <a:rPr lang="ru-RU" i="1" dirty="0"/>
              <a:t> </a:t>
            </a:r>
            <a:r>
              <a:rPr lang="ru-RU" i="1" dirty="0" err="1"/>
              <a:t>спосіб</a:t>
            </a:r>
            <a:r>
              <a:rPr lang="ru-RU" i="1" dirty="0"/>
              <a:t> </a:t>
            </a:r>
            <a:r>
              <a:rPr lang="ru-RU" i="1" dirty="0" err="1" smtClean="0"/>
              <a:t>мислення</a:t>
            </a:r>
            <a:r>
              <a:rPr lang="ru-RU" i="1" dirty="0" smtClean="0"/>
              <a:t>.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                                                             Д</a:t>
            </a:r>
            <a:r>
              <a:rPr lang="ru-RU" i="1" dirty="0"/>
              <a:t>. </a:t>
            </a:r>
            <a:r>
              <a:rPr lang="ru-RU" i="1" dirty="0" err="1"/>
              <a:t>Дьюї</a:t>
            </a:r>
            <a:endParaRPr lang="ru-RU" dirty="0"/>
          </a:p>
          <a:p>
            <a:r>
              <a:rPr lang="ru-RU" i="1" dirty="0" smtClean="0"/>
              <a:t>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25144"/>
            <a:ext cx="121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611560" y="404664"/>
            <a:ext cx="61214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ru-RU" altLang="ru-RU" sz="2200" i="1" dirty="0" err="1"/>
              <a:t>Нев</a:t>
            </a:r>
            <a:r>
              <a:rPr lang="uk-UA" altLang="ru-RU" sz="2200" i="1" dirty="0" err="1"/>
              <a:t>інчана</a:t>
            </a:r>
            <a:r>
              <a:rPr lang="uk-UA" altLang="ru-RU" sz="2200" i="1" dirty="0"/>
              <a:t> Наталя Анатоліївна, вчитель історії, заступник директора ЗНВР  </a:t>
            </a:r>
            <a:r>
              <a:rPr lang="uk-UA" altLang="ru-RU" sz="2200" i="1" dirty="0" err="1"/>
              <a:t>Чапаєвської</a:t>
            </a:r>
            <a:r>
              <a:rPr lang="uk-UA" altLang="ru-RU" sz="2200" i="1" dirty="0"/>
              <a:t> СЗШ</a:t>
            </a:r>
            <a:r>
              <a:rPr lang="ru-RU" altLang="ru-RU" sz="2200" i="1" dirty="0"/>
              <a:t>                                                                                               </a:t>
            </a:r>
            <a:endParaRPr lang="ru-RU" altLang="ru-RU" sz="2200" dirty="0"/>
          </a:p>
        </p:txBody>
      </p:sp>
    </p:spTree>
    <p:extLst>
      <p:ext uri="{BB962C8B-B14F-4D97-AF65-F5344CB8AC3E}">
        <p14:creationId xmlns:p14="http://schemas.microsoft.com/office/powerpoint/2010/main" val="234162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76470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ПРИЙОМ «ФІШБОУН» («РИБ’ЯЧИЙ КІСТЯК»)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99592" y="1556792"/>
            <a:ext cx="7315200" cy="4824536"/>
          </a:xfrm>
        </p:spPr>
        <p:txBody>
          <a:bodyPr/>
          <a:lstStyle/>
          <a:p>
            <a:r>
              <a:rPr lang="uk-UA" dirty="0" smtClean="0"/>
              <a:t>Учням </a:t>
            </a:r>
            <a:r>
              <a:rPr lang="uk-UA" dirty="0"/>
              <a:t>пропонується інформація (текст, відеофільм, лекція) проблемного змісту й схема </a:t>
            </a:r>
            <a:r>
              <a:rPr lang="uk-UA" dirty="0" err="1"/>
              <a:t>Fishbone</a:t>
            </a:r>
            <a:r>
              <a:rPr lang="uk-UA" dirty="0"/>
              <a:t>  для систематизації цього матеріалу. На верхній «кісточці» записується формулювання проблеми, а на нижній – факти, які підтверджують, що така проблема існує. </a:t>
            </a:r>
            <a:endParaRPr lang="ru-RU" dirty="0"/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37377"/>
            <a:ext cx="62484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04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5"/>
            <a:ext cx="7315200" cy="22941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uk-UA" sz="3600" b="1" u="sng" dirty="0" err="1" smtClean="0"/>
              <a:t>Денотатний</a:t>
            </a:r>
            <a:r>
              <a:rPr lang="uk-UA" sz="3600" b="1" u="sng" dirty="0" smtClean="0"/>
              <a:t> граф</a:t>
            </a:r>
            <a:r>
              <a:rPr lang="uk-UA" sz="3600" b="1" i="1" dirty="0" smtClean="0"/>
              <a:t/>
            </a:r>
            <a:br>
              <a:rPr lang="uk-UA" sz="3600" b="1" i="1" dirty="0" smtClean="0"/>
            </a:br>
            <a:r>
              <a:rPr lang="uk-UA" sz="3600" b="1" dirty="0" smtClean="0"/>
              <a:t> </a:t>
            </a:r>
            <a:r>
              <a:rPr lang="uk-UA" sz="2700" dirty="0"/>
              <a:t>( від лат. </a:t>
            </a:r>
            <a:r>
              <a:rPr lang="uk-UA" sz="2700" dirty="0" err="1"/>
              <a:t>denote</a:t>
            </a:r>
            <a:r>
              <a:rPr lang="uk-UA" sz="2700" dirty="0"/>
              <a:t> – позначаю й </a:t>
            </a:r>
            <a:r>
              <a:rPr lang="uk-UA" sz="2700" dirty="0" err="1"/>
              <a:t>грец</a:t>
            </a:r>
            <a:r>
              <a:rPr lang="uk-UA" sz="2700" dirty="0"/>
              <a:t>. </a:t>
            </a:r>
            <a:r>
              <a:rPr lang="uk-UA" sz="2700" dirty="0" err="1"/>
              <a:t>Grapho</a:t>
            </a:r>
            <a:r>
              <a:rPr lang="uk-UA" sz="2700" dirty="0"/>
              <a:t> – пишу) – спосіб виокремлення з тексту істотних ознак ключового поняття.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4077072"/>
            <a:ext cx="727280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971600" y="2276873"/>
            <a:ext cx="6768752" cy="1872208"/>
          </a:xfrm>
        </p:spPr>
        <p:txBody>
          <a:bodyPr/>
          <a:lstStyle/>
          <a:p>
            <a:r>
              <a:rPr lang="uk-UA" b="1" i="1" dirty="0"/>
              <a:t>Принципи побудови: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виділення ключового слова або словосполучення;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чергування імені й дієслова в графі;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дроблення ключового слова в міру побудови графа на </a:t>
            </a:r>
            <a:r>
              <a:rPr lang="uk-UA" dirty="0" err="1"/>
              <a:t>слова-«гілочки</a:t>
            </a:r>
            <a:r>
              <a:rPr lang="uk-UA" dirty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17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Кошик</a:t>
            </a:r>
            <a:r>
              <a:rPr lang="ru-RU" dirty="0" smtClean="0"/>
              <a:t> </a:t>
            </a:r>
            <a:r>
              <a:rPr lang="ru-RU" dirty="0" err="1" smtClean="0"/>
              <a:t>ідей</a:t>
            </a:r>
            <a:r>
              <a:rPr lang="ru-RU" dirty="0" smtClean="0"/>
              <a:t>, понять, </a:t>
            </a:r>
            <a:r>
              <a:rPr lang="ru-RU" dirty="0" err="1" smtClean="0"/>
              <a:t>особистостей</a:t>
            </a:r>
            <a:r>
              <a:rPr lang="ru-RU" dirty="0" smtClean="0"/>
              <a:t>, </a:t>
            </a:r>
            <a:r>
              <a:rPr lang="ru-RU" dirty="0" err="1" smtClean="0"/>
              <a:t>припущень</a:t>
            </a:r>
            <a:r>
              <a:rPr lang="ru-RU" dirty="0" smtClean="0"/>
              <a:t>».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988840"/>
            <a:ext cx="3941008" cy="43479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 </a:t>
            </a:r>
            <a:r>
              <a:rPr lang="ru-RU" dirty="0" err="1"/>
              <a:t>дошці</a:t>
            </a:r>
            <a:r>
              <a:rPr lang="ru-RU" dirty="0"/>
              <a:t> </a:t>
            </a:r>
            <a:r>
              <a:rPr lang="ru-RU" dirty="0" err="1"/>
              <a:t>малюємо</a:t>
            </a:r>
            <a:r>
              <a:rPr lang="ru-RU" dirty="0"/>
              <a:t> </a:t>
            </a:r>
            <a:r>
              <a:rPr lang="ru-RU" dirty="0" err="1"/>
              <a:t>кошик</a:t>
            </a:r>
            <a:r>
              <a:rPr lang="ru-RU" dirty="0"/>
              <a:t>, у </a:t>
            </a:r>
            <a:r>
              <a:rPr lang="ru-RU" dirty="0" err="1"/>
              <a:t>який</a:t>
            </a:r>
            <a:r>
              <a:rPr lang="ru-RU" dirty="0"/>
              <a:t> буде «</a:t>
            </a:r>
            <a:r>
              <a:rPr lang="ru-RU" dirty="0" err="1"/>
              <a:t>зібрано</a:t>
            </a:r>
            <a:r>
              <a:rPr lang="ru-RU" dirty="0"/>
              <a:t>» </a:t>
            </a:r>
            <a:r>
              <a:rPr lang="ru-RU" dirty="0" smtClean="0"/>
              <a:t>все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ru-RU" dirty="0" err="1"/>
              <a:t>знають</a:t>
            </a:r>
            <a:r>
              <a:rPr lang="ru-RU" dirty="0"/>
              <a:t> з теми,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вивчатиметься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інформацією</a:t>
            </a:r>
            <a:r>
              <a:rPr lang="ru-RU" dirty="0" smtClean="0"/>
              <a:t> </a:t>
            </a:r>
            <a:r>
              <a:rPr lang="ru-RU" dirty="0" err="1"/>
              <a:t>відбувається</a:t>
            </a:r>
            <a:r>
              <a:rPr lang="ru-RU" dirty="0"/>
              <a:t> за </a:t>
            </a:r>
            <a:r>
              <a:rPr lang="ru-RU" dirty="0" err="1"/>
              <a:t>певною</a:t>
            </a:r>
            <a:r>
              <a:rPr lang="ru-RU" dirty="0"/>
              <a:t> процедурою. </a:t>
            </a:r>
            <a:endParaRPr lang="ru-RU" dirty="0" smtClean="0"/>
          </a:p>
          <a:p>
            <a:r>
              <a:rPr lang="ru-RU" dirty="0" err="1" smtClean="0"/>
              <a:t>Ставимо</a:t>
            </a:r>
            <a:r>
              <a:rPr lang="ru-RU" dirty="0" smtClean="0"/>
              <a:t> </a:t>
            </a:r>
            <a:r>
              <a:rPr lang="ru-RU" dirty="0" err="1"/>
              <a:t>пряме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відомо</a:t>
            </a:r>
            <a:r>
              <a:rPr lang="ru-RU" dirty="0"/>
              <a:t> </a:t>
            </a:r>
            <a:r>
              <a:rPr lang="ru-RU" dirty="0" err="1"/>
              <a:t>учням</a:t>
            </a:r>
            <a:r>
              <a:rPr lang="ru-RU" dirty="0"/>
              <a:t> з </a:t>
            </a:r>
            <a:r>
              <a:rPr lang="ru-RU" dirty="0" err="1"/>
              <a:t>тієї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 smtClean="0"/>
              <a:t>проблеми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учень</a:t>
            </a:r>
            <a:r>
              <a:rPr lang="ru-RU" dirty="0"/>
              <a:t> </a:t>
            </a:r>
            <a:r>
              <a:rPr lang="ru-RU" dirty="0" err="1"/>
              <a:t>згадує</a:t>
            </a:r>
            <a:r>
              <a:rPr lang="ru-RU" dirty="0"/>
              <a:t> і </a:t>
            </a:r>
            <a:r>
              <a:rPr lang="ru-RU" dirty="0" err="1"/>
              <a:t>записує</a:t>
            </a:r>
            <a:r>
              <a:rPr lang="ru-RU" dirty="0"/>
              <a:t> в </a:t>
            </a:r>
            <a:r>
              <a:rPr lang="ru-RU" dirty="0" err="1" smtClean="0"/>
              <a:t>зошиті</a:t>
            </a:r>
            <a:r>
              <a:rPr lang="ru-RU" dirty="0" smtClean="0"/>
              <a:t> </a:t>
            </a:r>
            <a:r>
              <a:rPr lang="ru-RU" dirty="0"/>
              <a:t>все,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знає</a:t>
            </a:r>
            <a:r>
              <a:rPr lang="ru-RU" dirty="0"/>
              <a:t> (</a:t>
            </a:r>
            <a:r>
              <a:rPr lang="ru-RU" dirty="0" err="1"/>
              <a:t>це</a:t>
            </a:r>
            <a:r>
              <a:rPr lang="ru-RU" dirty="0"/>
              <a:t> строго </a:t>
            </a:r>
            <a:r>
              <a:rPr lang="ru-RU" dirty="0" err="1"/>
              <a:t>індивідуальна</a:t>
            </a:r>
            <a:r>
              <a:rPr lang="ru-RU" dirty="0"/>
              <a:t> робота, яка </a:t>
            </a:r>
            <a:r>
              <a:rPr lang="ru-RU" dirty="0" err="1" smtClean="0"/>
              <a:t>триває</a:t>
            </a:r>
            <a:r>
              <a:rPr lang="ru-RU" dirty="0" smtClean="0"/>
              <a:t> </a:t>
            </a:r>
            <a:r>
              <a:rPr lang="ru-RU" dirty="0"/>
              <a:t>1–2 </a:t>
            </a:r>
            <a:r>
              <a:rPr lang="ru-RU" dirty="0" err="1"/>
              <a:t>хвилини</a:t>
            </a:r>
            <a:r>
              <a:rPr lang="ru-RU" dirty="0"/>
              <a:t>). 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94" y="2826117"/>
            <a:ext cx="2774106" cy="278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68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315200" cy="1656184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>Прийом </a:t>
            </a:r>
            <a:br>
              <a:rPr lang="uk-UA" b="1" dirty="0" smtClean="0"/>
            </a:br>
            <a:r>
              <a:rPr lang="uk-UA" b="1" dirty="0" smtClean="0"/>
              <a:t>« </a:t>
            </a:r>
            <a:r>
              <a:rPr lang="uk-UA" b="1" dirty="0"/>
              <a:t>П’ятихвилинний </a:t>
            </a:r>
            <a:r>
              <a:rPr lang="uk-UA" b="1" dirty="0" smtClean="0"/>
              <a:t> </a:t>
            </a:r>
            <a:r>
              <a:rPr lang="uk-UA" b="1" dirty="0" err="1" smtClean="0"/>
              <a:t>есей</a:t>
            </a:r>
            <a:r>
              <a:rPr lang="uk-UA" b="1" dirty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3998208" cy="4320480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endParaRPr lang="ru-RU" dirty="0"/>
          </a:p>
          <a:p>
            <a:r>
              <a:rPr lang="uk-UA" dirty="0"/>
              <a:t> </a:t>
            </a:r>
            <a:r>
              <a:rPr lang="uk-UA" sz="2400" dirty="0"/>
              <a:t>Використовую в кінці уроку, щоб допомогти учням краще зрозуміти свої думки з вивченої теми . Перед учнями ставлю два завдання: написати про якусь одну річ, про яку вони дізналися з теми і написати одне запитання, яке у них виникло. Збираю роботи. Як тільки вони написані і, часто використовую їх при плануванні наступного уроку</a:t>
            </a:r>
            <a:endParaRPr lang="ru-RU" sz="2400" dirty="0"/>
          </a:p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06" y="2992530"/>
            <a:ext cx="3300834" cy="247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52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Шість</a:t>
            </a:r>
            <a:r>
              <a:rPr lang="ru-RU" dirty="0" smtClean="0"/>
              <a:t> </a:t>
            </a:r>
            <a:r>
              <a:rPr lang="ru-RU" dirty="0"/>
              <a:t>шляп» </a:t>
            </a:r>
            <a:r>
              <a:rPr lang="ru-RU" dirty="0" smtClean="0"/>
              <a:t>(«</a:t>
            </a:r>
            <a:r>
              <a:rPr lang="ru-RU" dirty="0" err="1"/>
              <a:t>Ш</a:t>
            </a:r>
            <a:r>
              <a:rPr lang="ru-RU" dirty="0" err="1" smtClean="0"/>
              <a:t>ляпи</a:t>
            </a:r>
            <a:r>
              <a:rPr lang="ru-RU" dirty="0" smtClean="0"/>
              <a:t> </a:t>
            </a:r>
            <a:r>
              <a:rPr lang="ru-RU" dirty="0" err="1" smtClean="0"/>
              <a:t>Боно</a:t>
            </a:r>
            <a:r>
              <a:rPr lang="ru-RU" dirty="0" smtClean="0"/>
              <a:t>»)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060848"/>
            <a:ext cx="3566160" cy="427594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Ввів</a:t>
            </a:r>
            <a:r>
              <a:rPr lang="ru-RU" dirty="0" smtClean="0"/>
              <a:t>  </a:t>
            </a:r>
            <a:r>
              <a:rPr lang="ru-RU" dirty="0" err="1" smtClean="0"/>
              <a:t>відомий</a:t>
            </a:r>
            <a:r>
              <a:rPr lang="ru-RU" dirty="0" smtClean="0"/>
              <a:t>  </a:t>
            </a:r>
            <a:r>
              <a:rPr lang="ru-RU" dirty="0"/>
              <a:t>психолог </a:t>
            </a:r>
            <a:r>
              <a:rPr lang="ru-RU" dirty="0" err="1" smtClean="0"/>
              <a:t>Едвард</a:t>
            </a:r>
            <a:r>
              <a:rPr lang="ru-RU" dirty="0" smtClean="0"/>
              <a:t> </a:t>
            </a:r>
            <a:r>
              <a:rPr lang="ru-RU" dirty="0"/>
              <a:t>де </a:t>
            </a:r>
            <a:r>
              <a:rPr lang="ru-RU" dirty="0" err="1"/>
              <a:t>Боно</a:t>
            </a:r>
            <a:r>
              <a:rPr lang="ru-RU" dirty="0"/>
              <a:t>. </a:t>
            </a:r>
            <a:r>
              <a:rPr lang="ru-RU" dirty="0" err="1" smtClean="0"/>
              <a:t>Вираз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put</a:t>
            </a:r>
            <a:r>
              <a:rPr lang="ru-RU" dirty="0"/>
              <a:t> </a:t>
            </a:r>
            <a:r>
              <a:rPr lang="ru-RU" dirty="0" err="1"/>
              <a:t>on</a:t>
            </a:r>
            <a:r>
              <a:rPr lang="ru-RU" dirty="0"/>
              <a:t> </a:t>
            </a:r>
            <a:r>
              <a:rPr lang="ru-RU" dirty="0" err="1"/>
              <a:t>your</a:t>
            </a:r>
            <a:r>
              <a:rPr lang="ru-RU" dirty="0"/>
              <a:t> </a:t>
            </a:r>
            <a:r>
              <a:rPr lang="ru-RU" dirty="0" err="1"/>
              <a:t>thinking</a:t>
            </a:r>
            <a:r>
              <a:rPr lang="ru-RU" dirty="0"/>
              <a:t> </a:t>
            </a:r>
            <a:r>
              <a:rPr lang="ru-RU" dirty="0" err="1"/>
              <a:t>hat</a:t>
            </a:r>
            <a:r>
              <a:rPr lang="ru-RU" dirty="0"/>
              <a:t> (</a:t>
            </a:r>
            <a:r>
              <a:rPr lang="ru-RU" dirty="0" err="1"/>
              <a:t>cap</a:t>
            </a:r>
            <a:r>
              <a:rPr lang="ru-RU" dirty="0"/>
              <a:t>)» </a:t>
            </a:r>
            <a:r>
              <a:rPr lang="ru-RU" dirty="0" err="1" smtClean="0"/>
              <a:t>одягни</a:t>
            </a:r>
            <a:r>
              <a:rPr lang="ru-RU" dirty="0" smtClean="0"/>
              <a:t> </a:t>
            </a:r>
            <a:r>
              <a:rPr lang="ru-RU" dirty="0"/>
              <a:t>свою </a:t>
            </a:r>
            <a:r>
              <a:rPr lang="ru-RU" dirty="0" smtClean="0"/>
              <a:t>  </a:t>
            </a:r>
            <a:r>
              <a:rPr lang="ru-RU" dirty="0" err="1" smtClean="0"/>
              <a:t>розумову</a:t>
            </a:r>
            <a:r>
              <a:rPr lang="ru-RU" dirty="0" smtClean="0"/>
              <a:t> шляпу</a:t>
            </a:r>
            <a:r>
              <a:rPr lang="ru-RU" dirty="0"/>
              <a:t>)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  Суть </a:t>
            </a:r>
            <a:r>
              <a:rPr lang="ru-RU" dirty="0" err="1" smtClean="0"/>
              <a:t>прийому</a:t>
            </a:r>
            <a:r>
              <a:rPr lang="ru-RU" dirty="0"/>
              <a:t> </a:t>
            </a:r>
            <a:r>
              <a:rPr lang="ru-RU" dirty="0" smtClean="0"/>
              <a:t> - </a:t>
            </a:r>
            <a:r>
              <a:rPr lang="ru-RU" dirty="0" err="1" smtClean="0"/>
              <a:t>змусити</a:t>
            </a:r>
            <a:r>
              <a:rPr lang="ru-RU" dirty="0" smtClean="0"/>
              <a:t>   «</a:t>
            </a:r>
            <a:r>
              <a:rPr lang="ru-RU" dirty="0" err="1" smtClean="0"/>
              <a:t>замислитися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4236340" cy="415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46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315200" cy="1154097"/>
          </a:xfrm>
        </p:spPr>
        <p:txBody>
          <a:bodyPr/>
          <a:lstStyle/>
          <a:p>
            <a:r>
              <a:rPr lang="uk-UA" dirty="0" smtClean="0"/>
              <a:t>«Ромашка </a:t>
            </a:r>
            <a:r>
              <a:rPr lang="uk-UA" dirty="0" err="1" smtClean="0"/>
              <a:t>Блума</a:t>
            </a:r>
            <a:r>
              <a:rPr lang="uk-UA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2780928"/>
            <a:ext cx="3566160" cy="3593592"/>
          </a:xfrm>
        </p:spPr>
        <p:txBody>
          <a:bodyPr>
            <a:normAutofit fontScale="47500" lnSpcReduction="20000"/>
          </a:bodyPr>
          <a:lstStyle/>
          <a:p>
            <a:endParaRPr lang="ru-RU" sz="6400" dirty="0"/>
          </a:p>
          <a:p>
            <a:r>
              <a:rPr lang="ru-RU" sz="6400" dirty="0" smtClean="0"/>
              <a:t> </a:t>
            </a:r>
            <a:endParaRPr lang="ru-RU" sz="6400" dirty="0"/>
          </a:p>
          <a:p>
            <a:endParaRPr lang="ru-RU" sz="6400" dirty="0"/>
          </a:p>
          <a:p>
            <a:pPr marL="45720" indent="0">
              <a:buNone/>
            </a:pPr>
            <a:endParaRPr lang="ru-RU" sz="6400" dirty="0"/>
          </a:p>
          <a:p>
            <a:endParaRPr lang="ru-RU" sz="6400" dirty="0"/>
          </a:p>
          <a:p>
            <a:endParaRPr lang="ru-RU" sz="6400" dirty="0"/>
          </a:p>
          <a:p>
            <a:r>
              <a:rPr lang="ru-RU" sz="6400" dirty="0" smtClean="0"/>
              <a:t> </a:t>
            </a:r>
            <a:endParaRPr lang="ru-RU" sz="6400" dirty="0"/>
          </a:p>
          <a:p>
            <a:endParaRPr lang="ru-RU" sz="6400" dirty="0"/>
          </a:p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026651921"/>
              </p:ext>
            </p:extLst>
          </p:nvPr>
        </p:nvGraphicFramePr>
        <p:xfrm>
          <a:off x="539552" y="2197820"/>
          <a:ext cx="4464495" cy="360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512168"/>
                <a:gridCol w="1512167"/>
              </a:tblGrid>
              <a:tr h="583108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Відтворення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Прості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Що</a:t>
                      </a:r>
                      <a:r>
                        <a:rPr lang="ru-RU" sz="1600" dirty="0" smtClean="0"/>
                        <a:t>? Коли? Де? Як? </a:t>
                      </a:r>
                    </a:p>
                  </a:txBody>
                  <a:tcPr/>
                </a:tc>
              </a:tr>
              <a:tr h="582922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Розуміння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Уточнення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Правильно я </a:t>
                      </a:r>
                      <a:r>
                        <a:rPr lang="ru-RU" sz="1400" dirty="0" err="1" smtClean="0"/>
                        <a:t>зрозумів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..? </a:t>
                      </a:r>
                    </a:p>
                  </a:txBody>
                  <a:tcPr/>
                </a:tc>
              </a:tr>
              <a:tr h="582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Застосування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Практичні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Як можно </a:t>
                      </a:r>
                      <a:r>
                        <a:rPr lang="ru-RU" sz="1400" dirty="0" err="1" smtClean="0"/>
                        <a:t>використати</a:t>
                      </a:r>
                      <a:r>
                        <a:rPr lang="ru-RU" sz="1400" dirty="0" smtClean="0"/>
                        <a:t>..?</a:t>
                      </a:r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Аналіз</a:t>
                      </a:r>
                      <a:r>
                        <a:rPr lang="ru-RU" sz="1400" dirty="0" smtClean="0"/>
                        <a:t>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Інтерпретація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Чому</a:t>
                      </a:r>
                      <a:r>
                        <a:rPr lang="ru-RU" sz="1400" dirty="0" smtClean="0"/>
                        <a:t>?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757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Синтез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Творчі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r>
                        <a:rPr lang="ru-RU" sz="1400" dirty="0" err="1" smtClean="0"/>
                        <a:t>Що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було</a:t>
                      </a:r>
                      <a:r>
                        <a:rPr lang="ru-RU" sz="1400" baseline="0" dirty="0" smtClean="0"/>
                        <a:t> б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якщо</a:t>
                      </a:r>
                      <a:r>
                        <a:rPr lang="ru-RU" sz="1400" dirty="0" smtClean="0"/>
                        <a:t>..? </a:t>
                      </a:r>
                    </a:p>
                  </a:txBody>
                  <a:tcPr/>
                </a:tc>
              </a:tr>
              <a:tr h="582922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Оцінка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Оціночні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Как </a:t>
                      </a:r>
                      <a:r>
                        <a:rPr lang="ru-RU" sz="1400" dirty="0" err="1" smtClean="0"/>
                        <a:t>ви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відноситесь</a:t>
                      </a:r>
                      <a:r>
                        <a:rPr lang="ru-RU" sz="1400" dirty="0" smtClean="0"/>
                        <a:t>? 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602" y="2173830"/>
            <a:ext cx="3159315" cy="355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80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315200" cy="1154097"/>
          </a:xfrm>
        </p:spPr>
        <p:txBody>
          <a:bodyPr>
            <a:normAutofit/>
          </a:bodyPr>
          <a:lstStyle/>
          <a:p>
            <a:r>
              <a:rPr lang="ru-RU" dirty="0" err="1"/>
              <a:t>Синкан</a:t>
            </a:r>
            <a:r>
              <a:rPr lang="ru-RU" dirty="0"/>
              <a:t> –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1628800"/>
            <a:ext cx="3566160" cy="4707992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вірш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синтезує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і </a:t>
            </a:r>
            <a:r>
              <a:rPr lang="ru-RU" dirty="0" err="1"/>
              <a:t>факти</a:t>
            </a:r>
            <a:r>
              <a:rPr lang="ru-RU" dirty="0"/>
              <a:t> у </a:t>
            </a:r>
            <a:r>
              <a:rPr lang="ru-RU" dirty="0" err="1"/>
              <a:t>стисле</a:t>
            </a:r>
            <a:r>
              <a:rPr lang="ru-RU" dirty="0"/>
              <a:t> </a:t>
            </a:r>
            <a:r>
              <a:rPr lang="ru-RU" dirty="0" err="1"/>
              <a:t>висловлювання</a:t>
            </a:r>
            <a:r>
              <a:rPr lang="ru-RU" dirty="0"/>
              <a:t>, яке </a:t>
            </a:r>
            <a:r>
              <a:rPr lang="ru-RU" dirty="0" err="1"/>
              <a:t>описує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віддзеркалює</a:t>
            </a:r>
            <a:r>
              <a:rPr lang="ru-RU" dirty="0"/>
              <a:t> тему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Спонукає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проблемної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над </a:t>
            </a:r>
            <a:r>
              <a:rPr lang="ru-RU" dirty="0" err="1" smtClean="0"/>
              <a:t>матеріалом</a:t>
            </a:r>
            <a:r>
              <a:rPr lang="ru-RU" dirty="0" smtClean="0"/>
              <a:t>, </a:t>
            </a:r>
            <a:r>
              <a:rPr lang="ru-RU" dirty="0" err="1"/>
              <a:t>розвиває</a:t>
            </a:r>
            <a:r>
              <a:rPr lang="ru-RU" dirty="0"/>
              <a:t> </a:t>
            </a:r>
            <a:r>
              <a:rPr lang="ru-RU" dirty="0" err="1"/>
              <a:t>творчі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, </a:t>
            </a:r>
            <a:r>
              <a:rPr lang="ru-RU" dirty="0" err="1"/>
              <a:t>уяву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, </a:t>
            </a:r>
            <a:r>
              <a:rPr lang="ru-RU" dirty="0" err="1"/>
              <a:t>вміння</a:t>
            </a:r>
            <a:r>
              <a:rPr lang="ru-RU" dirty="0"/>
              <a:t> нестандартно </a:t>
            </a:r>
            <a:r>
              <a:rPr lang="ru-RU" dirty="0" err="1"/>
              <a:t>мислити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своєрідна</a:t>
            </a:r>
            <a:r>
              <a:rPr lang="ru-RU" dirty="0"/>
              <a:t> </a:t>
            </a:r>
            <a:r>
              <a:rPr lang="ru-RU" dirty="0" err="1"/>
              <a:t>цікавинка</a:t>
            </a:r>
            <a:r>
              <a:rPr lang="ru-RU" dirty="0"/>
              <a:t> </a:t>
            </a:r>
            <a:r>
              <a:rPr lang="ru-RU" dirty="0" err="1"/>
              <a:t>філософського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ретельного</a:t>
            </a:r>
            <a:r>
              <a:rPr lang="ru-RU" dirty="0"/>
              <a:t> </a:t>
            </a:r>
            <a:r>
              <a:rPr lang="ru-RU" dirty="0" err="1"/>
              <a:t>обміркування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глибокого</a:t>
            </a:r>
            <a:r>
              <a:rPr lang="ru-RU" dirty="0"/>
              <a:t>  </a:t>
            </a:r>
            <a:r>
              <a:rPr lang="ru-RU" dirty="0" err="1"/>
              <a:t>розуміння</a:t>
            </a:r>
            <a:r>
              <a:rPr lang="ru-RU" dirty="0"/>
              <a:t> речей.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81728" y="1700808"/>
            <a:ext cx="3994728" cy="4638079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/>
              <a:t>   Будова </a:t>
            </a:r>
            <a:r>
              <a:rPr lang="uk-UA" dirty="0" err="1" smtClean="0"/>
              <a:t>синкану</a:t>
            </a:r>
            <a:r>
              <a:rPr lang="uk-UA" dirty="0" smtClean="0"/>
              <a:t>:</a:t>
            </a:r>
          </a:p>
          <a:p>
            <a:r>
              <a:rPr lang="ru-RU" dirty="0"/>
              <a:t>1 – й рядок – </a:t>
            </a:r>
            <a:r>
              <a:rPr lang="ru-RU" dirty="0" err="1"/>
              <a:t>іменник</a:t>
            </a:r>
            <a:r>
              <a:rPr lang="ru-RU" dirty="0"/>
              <a:t> ( </a:t>
            </a:r>
            <a:r>
              <a:rPr lang="ru-RU" dirty="0" smtClean="0"/>
              <a:t>тема)</a:t>
            </a:r>
          </a:p>
          <a:p>
            <a:r>
              <a:rPr lang="ru-RU" dirty="0" smtClean="0"/>
              <a:t> 2 </a:t>
            </a:r>
            <a:r>
              <a:rPr lang="ru-RU" dirty="0"/>
              <a:t>– й рядок – </a:t>
            </a:r>
            <a:r>
              <a:rPr lang="ru-RU" dirty="0" err="1"/>
              <a:t>прикметник</a:t>
            </a:r>
            <a:r>
              <a:rPr lang="ru-RU" dirty="0"/>
              <a:t> до теми;</a:t>
            </a:r>
          </a:p>
          <a:p>
            <a:r>
              <a:rPr lang="ru-RU" dirty="0"/>
              <a:t>3 – й рядок – </a:t>
            </a:r>
            <a:r>
              <a:rPr lang="ru-RU" dirty="0" err="1"/>
              <a:t>дієслово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/>
              <a:t>дієслівні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;</a:t>
            </a:r>
          </a:p>
          <a:p>
            <a:r>
              <a:rPr lang="ru-RU" dirty="0"/>
              <a:t>4 – й рядок – фраза, яка </a:t>
            </a:r>
            <a:r>
              <a:rPr lang="ru-RU" dirty="0" err="1"/>
              <a:t>передає</a:t>
            </a:r>
            <a:r>
              <a:rPr lang="ru-RU" dirty="0"/>
              <a:t> </a:t>
            </a:r>
            <a:r>
              <a:rPr lang="ru-RU" dirty="0" err="1"/>
              <a:t>особисте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теми;</a:t>
            </a:r>
          </a:p>
          <a:p>
            <a:r>
              <a:rPr lang="ru-RU" dirty="0"/>
              <a:t>5 – й рядок – </a:t>
            </a:r>
            <a:r>
              <a:rPr lang="ru-RU" dirty="0" err="1" smtClean="0"/>
              <a:t>синонім</a:t>
            </a:r>
            <a:r>
              <a:rPr lang="ru-RU" dirty="0" smtClean="0"/>
              <a:t>  </a:t>
            </a:r>
            <a:r>
              <a:rPr lang="ru-RU" dirty="0"/>
              <a:t>до </a:t>
            </a:r>
            <a:r>
              <a:rPr lang="ru-RU" dirty="0" err="1"/>
              <a:t>іменника</a:t>
            </a:r>
            <a:r>
              <a:rPr lang="ru-RU" dirty="0"/>
              <a:t> в </a:t>
            </a:r>
            <a:r>
              <a:rPr lang="ru-RU" dirty="0" err="1" smtClean="0"/>
              <a:t>першому</a:t>
            </a:r>
            <a:r>
              <a:rPr lang="ru-RU" dirty="0" smtClean="0"/>
              <a:t>  </a:t>
            </a:r>
            <a:r>
              <a:rPr lang="ru-RU" dirty="0"/>
              <a:t>рядку.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43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88640"/>
            <a:ext cx="532859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b="1" dirty="0" smtClean="0"/>
          </a:p>
          <a:p>
            <a:r>
              <a:rPr lang="uk-UA" sz="2400" b="1" u="sng" dirty="0" smtClean="0">
                <a:solidFill>
                  <a:srgbClr val="FFC000"/>
                </a:solidFill>
              </a:rPr>
              <a:t>ПРИЙОМ « КУБУВАННЯ»</a:t>
            </a:r>
          </a:p>
          <a:p>
            <a:endParaRPr lang="ru-RU" sz="2400" dirty="0" smtClean="0"/>
          </a:p>
          <a:p>
            <a:r>
              <a:rPr lang="uk-UA" sz="2000" i="1" dirty="0" err="1" smtClean="0"/>
              <a:t>Кубування</a:t>
            </a:r>
            <a:r>
              <a:rPr lang="uk-UA" sz="2000" i="1" dirty="0" smtClean="0"/>
              <a:t> </a:t>
            </a:r>
            <a:r>
              <a:rPr lang="uk-UA" sz="2000" i="1" dirty="0"/>
              <a:t>є методом навчання,який полегшує розгляд різних аспектів теми</a:t>
            </a:r>
            <a:r>
              <a:rPr lang="uk-UA" sz="2000" i="1" dirty="0" smtClean="0"/>
              <a:t>.</a:t>
            </a:r>
          </a:p>
          <a:p>
            <a:r>
              <a:rPr lang="uk-UA" sz="2000" dirty="0" smtClean="0"/>
              <a:t> </a:t>
            </a:r>
          </a:p>
          <a:p>
            <a:r>
              <a:rPr lang="uk-UA" sz="2000" dirty="0" smtClean="0"/>
              <a:t>Цей </a:t>
            </a:r>
            <a:r>
              <a:rPr lang="uk-UA" sz="2000" dirty="0"/>
              <a:t>підхід передбачає використання кубика із написаними на кожному його боці вказівками щодо напрямку мислення та письма. </a:t>
            </a:r>
            <a:endParaRPr lang="ru-RU" sz="2000" dirty="0"/>
          </a:p>
          <a:p>
            <a:r>
              <a:rPr lang="uk-UA" sz="2000" dirty="0"/>
              <a:t>На кожному боці кубика вказівка : </a:t>
            </a:r>
            <a:endParaRPr lang="uk-UA" sz="2000" dirty="0" smtClean="0"/>
          </a:p>
          <a:p>
            <a:r>
              <a:rPr lang="uk-UA" sz="2000" dirty="0" smtClean="0"/>
              <a:t>- опишіть </a:t>
            </a:r>
            <a:r>
              <a:rPr lang="uk-UA" sz="2000" dirty="0"/>
              <a:t>це</a:t>
            </a:r>
            <a:r>
              <a:rPr lang="uk-UA" sz="2000" dirty="0" smtClean="0"/>
              <a:t>;</a:t>
            </a:r>
          </a:p>
          <a:p>
            <a:r>
              <a:rPr lang="uk-UA" sz="2000" dirty="0" smtClean="0"/>
              <a:t>- порівняйте </a:t>
            </a:r>
            <a:r>
              <a:rPr lang="uk-UA" sz="2000" dirty="0"/>
              <a:t>це</a:t>
            </a:r>
            <a:r>
              <a:rPr lang="uk-UA" sz="2000" dirty="0" smtClean="0"/>
              <a:t>,</a:t>
            </a:r>
          </a:p>
          <a:p>
            <a:r>
              <a:rPr lang="uk-UA" sz="2000" dirty="0" smtClean="0"/>
              <a:t>- встановіть </a:t>
            </a:r>
            <a:r>
              <a:rPr lang="uk-UA" sz="2000" dirty="0"/>
              <a:t>асоціації,; </a:t>
            </a:r>
            <a:endParaRPr lang="uk-UA" sz="2000" dirty="0" smtClean="0"/>
          </a:p>
          <a:p>
            <a:r>
              <a:rPr lang="uk-UA" sz="2000" dirty="0" smtClean="0"/>
              <a:t>- проаналізуйте </a:t>
            </a:r>
            <a:r>
              <a:rPr lang="uk-UA" sz="2000" dirty="0"/>
              <a:t>це; </a:t>
            </a:r>
            <a:endParaRPr lang="uk-UA" sz="2000" dirty="0" smtClean="0"/>
          </a:p>
          <a:p>
            <a:r>
              <a:rPr lang="uk-UA" sz="2000" dirty="0" smtClean="0"/>
              <a:t>- знайдіть </a:t>
            </a:r>
            <a:r>
              <a:rPr lang="uk-UA" sz="2000" dirty="0"/>
              <a:t>застосування цьому; </a:t>
            </a:r>
            <a:r>
              <a:rPr lang="uk-UA" sz="2000" dirty="0" smtClean="0"/>
              <a:t>                   - запропонуйте </a:t>
            </a:r>
            <a:r>
              <a:rPr lang="uk-UA" sz="2000" dirty="0"/>
              <a:t>аргументи „ за” або „ проти” </a:t>
            </a:r>
            <a:r>
              <a:rPr lang="uk-UA" sz="2000" dirty="0" smtClean="0"/>
              <a:t>цього.</a:t>
            </a:r>
          </a:p>
          <a:p>
            <a:endParaRPr lang="ru-RU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10" y="0"/>
            <a:ext cx="1886152" cy="188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033" y="2636912"/>
            <a:ext cx="5938837" cy="343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36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806" y="2060848"/>
            <a:ext cx="2962812" cy="338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0249" cy="6858000"/>
          </a:xfrm>
        </p:spPr>
      </p:pic>
    </p:spTree>
    <p:extLst>
      <p:ext uri="{BB962C8B-B14F-4D97-AF65-F5344CB8AC3E}">
        <p14:creationId xmlns:p14="http://schemas.microsoft.com/office/powerpoint/2010/main" val="129610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315200" cy="2150132"/>
          </a:xfrm>
        </p:spPr>
        <p:txBody>
          <a:bodyPr>
            <a:normAutofit/>
          </a:bodyPr>
          <a:lstStyle/>
          <a:p>
            <a:r>
              <a:rPr lang="ru-RU" sz="2800" dirty="0" err="1"/>
              <a:t>К</a:t>
            </a:r>
            <a:r>
              <a:rPr lang="ru-RU" sz="2800" dirty="0" err="1" smtClean="0"/>
              <a:t>ритичне</a:t>
            </a:r>
            <a:r>
              <a:rPr lang="ru-RU" sz="2800" dirty="0" smtClean="0"/>
              <a:t> </a:t>
            </a:r>
            <a:r>
              <a:rPr lang="ru-RU" sz="2800" dirty="0" err="1"/>
              <a:t>мислення</a:t>
            </a:r>
            <a:r>
              <a:rPr lang="ru-RU" sz="2800" dirty="0"/>
              <a:t> –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здатність</a:t>
            </a:r>
            <a:r>
              <a:rPr lang="ru-RU" sz="2800" dirty="0"/>
              <a:t> </a:t>
            </a:r>
            <a:r>
              <a:rPr lang="ru-RU" sz="2800" dirty="0" err="1"/>
              <a:t>використовувати</a:t>
            </a:r>
            <a:r>
              <a:rPr lang="ru-RU" sz="2800" dirty="0"/>
              <a:t> </a:t>
            </a:r>
            <a:r>
              <a:rPr lang="ru-RU" sz="2800" dirty="0" err="1"/>
              <a:t>певні</a:t>
            </a:r>
            <a:r>
              <a:rPr lang="ru-RU" sz="2800" dirty="0"/>
              <a:t> </a:t>
            </a:r>
            <a:r>
              <a:rPr lang="ru-RU" sz="2800" dirty="0" err="1"/>
              <a:t>прийоми</a:t>
            </a:r>
            <a:r>
              <a:rPr lang="ru-RU" sz="2800" dirty="0"/>
              <a:t> </a:t>
            </a:r>
            <a:r>
              <a:rPr lang="ru-RU" sz="2800" dirty="0" err="1"/>
              <a:t>обробки</a:t>
            </a:r>
            <a:r>
              <a:rPr lang="ru-RU" sz="2800" dirty="0"/>
              <a:t> </a:t>
            </a:r>
            <a:r>
              <a:rPr lang="ru-RU" sz="2800" dirty="0" err="1"/>
              <a:t>інформації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дозволяють</a:t>
            </a:r>
            <a:r>
              <a:rPr lang="ru-RU" sz="2800" dirty="0"/>
              <a:t> </a:t>
            </a:r>
            <a:r>
              <a:rPr lang="ru-RU" sz="2800" dirty="0" err="1"/>
              <a:t>отримати</a:t>
            </a:r>
            <a:r>
              <a:rPr lang="ru-RU" sz="2800" dirty="0"/>
              <a:t> </a:t>
            </a:r>
            <a:r>
              <a:rPr lang="ru-RU" sz="2800" dirty="0" err="1"/>
              <a:t>бажаний</a:t>
            </a:r>
            <a:r>
              <a:rPr lang="ru-RU" sz="2800" dirty="0"/>
              <a:t> результат.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743200"/>
            <a:ext cx="3724984" cy="3638128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В 2007 році в своїй дипломній роботі  «Періодична таблиця методів візуалізації  для керівництва»  </a:t>
            </a:r>
            <a:r>
              <a:rPr lang="uk-UA" dirty="0" err="1"/>
              <a:t>Ральф</a:t>
            </a:r>
            <a:r>
              <a:rPr lang="uk-UA" dirty="0"/>
              <a:t> Лендлер і Мартін </a:t>
            </a:r>
            <a:r>
              <a:rPr lang="uk-UA" dirty="0" err="1"/>
              <a:t>Еплер</a:t>
            </a:r>
            <a:r>
              <a:rPr lang="uk-UA" dirty="0"/>
              <a:t> (</a:t>
            </a:r>
            <a:r>
              <a:rPr lang="uk-UA" dirty="0" err="1"/>
              <a:t>Ralph</a:t>
            </a:r>
            <a:r>
              <a:rPr lang="uk-UA" dirty="0"/>
              <a:t>  </a:t>
            </a:r>
            <a:r>
              <a:rPr lang="uk-UA" dirty="0" err="1"/>
              <a:t>Lengler</a:t>
            </a:r>
            <a:r>
              <a:rPr lang="uk-UA" dirty="0"/>
              <a:t> &amp; </a:t>
            </a:r>
            <a:r>
              <a:rPr lang="uk-UA" dirty="0" err="1"/>
              <a:t>Martin</a:t>
            </a:r>
            <a:r>
              <a:rPr lang="uk-UA" dirty="0"/>
              <a:t> J. </a:t>
            </a:r>
            <a:r>
              <a:rPr lang="uk-UA" dirty="0" err="1" smtClean="0"/>
              <a:t>Eppler</a:t>
            </a:r>
            <a:r>
              <a:rPr lang="uk-UA" dirty="0" smtClean="0"/>
              <a:t>) систематизували </a:t>
            </a:r>
            <a:r>
              <a:rPr lang="uk-UA" dirty="0"/>
              <a:t>100 методів візуалізації  для усвідомленого й більш точного підбору методу візуалізації під конкретну задачу та особливості тексту, з яким будуть працювати </a:t>
            </a:r>
            <a:r>
              <a:rPr lang="uk-UA" dirty="0" smtClean="0"/>
              <a:t>учні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379317" cy="355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63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2316333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Критичне</a:t>
            </a:r>
            <a:r>
              <a:rPr lang="ru-RU" b="1" dirty="0"/>
              <a:t> </a:t>
            </a:r>
            <a:r>
              <a:rPr lang="ru-RU" b="1" dirty="0" err="1"/>
              <a:t>мислення</a:t>
            </a:r>
            <a:r>
              <a:rPr lang="ru-RU" dirty="0"/>
              <a:t> – </a:t>
            </a:r>
            <a:br>
              <a:rPr lang="ru-RU" dirty="0"/>
            </a:b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ставити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, </a:t>
            </a:r>
            <a:r>
              <a:rPr lang="ru-RU" dirty="0" err="1"/>
              <a:t>добирати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аргументи</a:t>
            </a:r>
            <a:r>
              <a:rPr lang="ru-RU" dirty="0"/>
              <a:t>, </a:t>
            </a:r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незалежні</a:t>
            </a:r>
            <a:r>
              <a:rPr lang="ru-RU" dirty="0"/>
              <a:t>, </a:t>
            </a:r>
            <a:r>
              <a:rPr lang="ru-RU" dirty="0" err="1"/>
              <a:t>продумані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uk-UA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91040"/>
            <a:ext cx="3667126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95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692696"/>
            <a:ext cx="5112568" cy="547260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ПОМЕТУН ОЛЕНА ІВАНІВНА, </a:t>
            </a:r>
            <a:br>
              <a:rPr lang="ru-RU" sz="2000" b="1" dirty="0" smtClean="0"/>
            </a:br>
            <a:r>
              <a:rPr lang="ru-RU" sz="2000" i="1" dirty="0" smtClean="0">
                <a:solidFill>
                  <a:schemeClr val="tx1"/>
                </a:solidFill>
              </a:rPr>
              <a:t>член-</a:t>
            </a:r>
            <a:r>
              <a:rPr lang="ru-RU" sz="2000" i="1" dirty="0" err="1" smtClean="0">
                <a:solidFill>
                  <a:schemeClr val="tx1"/>
                </a:solidFill>
              </a:rPr>
              <a:t>кореспондент</a:t>
            </a:r>
            <a:r>
              <a:rPr lang="ru-RU" sz="2000" i="1" dirty="0" smtClean="0">
                <a:solidFill>
                  <a:schemeClr val="tx1"/>
                </a:solidFill>
              </a:rPr>
              <a:t>  НАПН   </a:t>
            </a:r>
            <a:r>
              <a:rPr lang="ru-RU" sz="2000" i="1" dirty="0" err="1" smtClean="0">
                <a:solidFill>
                  <a:schemeClr val="tx1"/>
                </a:solidFill>
              </a:rPr>
              <a:t>України</a:t>
            </a:r>
            <a:r>
              <a:rPr lang="ru-RU" sz="2000" i="1" dirty="0">
                <a:solidFill>
                  <a:schemeClr val="tx1"/>
                </a:solidFill>
              </a:rPr>
              <a:t>, </a:t>
            </a:r>
            <a:br>
              <a:rPr lang="ru-RU" sz="2000" i="1" dirty="0">
                <a:solidFill>
                  <a:schemeClr val="tx1"/>
                </a:solidFill>
              </a:rPr>
            </a:br>
            <a:r>
              <a:rPr lang="ru-RU" sz="2000" i="1" dirty="0">
                <a:solidFill>
                  <a:schemeClr val="tx1"/>
                </a:solidFill>
              </a:rPr>
              <a:t>доктор </a:t>
            </a:r>
            <a:r>
              <a:rPr lang="ru-RU" sz="2000" i="1" dirty="0" err="1">
                <a:solidFill>
                  <a:schemeClr val="tx1"/>
                </a:solidFill>
              </a:rPr>
              <a:t>педагогічних</a:t>
            </a:r>
            <a:r>
              <a:rPr lang="ru-RU" sz="2000" i="1" dirty="0">
                <a:solidFill>
                  <a:schemeClr val="tx1"/>
                </a:solidFill>
              </a:rPr>
              <a:t> наук, </a:t>
            </a:r>
            <a:r>
              <a:rPr lang="ru-RU" sz="2000" i="1" dirty="0" err="1" smtClean="0">
                <a:solidFill>
                  <a:schemeClr val="tx1"/>
                </a:solidFill>
              </a:rPr>
              <a:t>професор</a:t>
            </a:r>
            <a:r>
              <a:rPr lang="ru-RU" sz="2000" i="1" dirty="0">
                <a:solidFill>
                  <a:schemeClr val="tx1"/>
                </a:solidFill>
              </a:rPr>
              <a:t>,  </a:t>
            </a:r>
            <a:r>
              <a:rPr lang="ru-RU" sz="2000" i="1" dirty="0" err="1">
                <a:solidFill>
                  <a:schemeClr val="tx1"/>
                </a:solidFill>
              </a:rPr>
              <a:t>завідувачка</a:t>
            </a:r>
            <a:r>
              <a:rPr lang="ru-RU" sz="2000" i="1" dirty="0">
                <a:solidFill>
                  <a:schemeClr val="tx1"/>
                </a:solidFill>
              </a:rPr>
              <a:t>  </a:t>
            </a:r>
            <a:r>
              <a:rPr lang="ru-RU" sz="2000" i="1" dirty="0" err="1">
                <a:solidFill>
                  <a:schemeClr val="tx1"/>
                </a:solidFill>
              </a:rPr>
              <a:t>лабораторії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суспільствознавчої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освіти</a:t>
            </a:r>
            <a:r>
              <a:rPr lang="ru-RU" sz="2000" i="1" dirty="0">
                <a:solidFill>
                  <a:schemeClr val="tx1"/>
                </a:solidFill>
              </a:rPr>
              <a:t>  </a:t>
            </a:r>
            <a:r>
              <a:rPr lang="ru-RU" sz="2000" i="1" dirty="0" err="1" smtClean="0">
                <a:solidFill>
                  <a:schemeClr val="tx1"/>
                </a:solidFill>
              </a:rPr>
              <a:t>інституту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педагогіки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</a:rPr>
              <a:t> НАПН   </a:t>
            </a:r>
            <a:r>
              <a:rPr lang="ru-RU" sz="2000" i="1" dirty="0" err="1">
                <a:solidFill>
                  <a:schemeClr val="tx1"/>
                </a:solidFill>
              </a:rPr>
              <a:t>У</a:t>
            </a:r>
            <a:r>
              <a:rPr lang="ru-RU" sz="2000" i="1" dirty="0" err="1" smtClean="0">
                <a:solidFill>
                  <a:schemeClr val="tx1"/>
                </a:solidFill>
              </a:rPr>
              <a:t>країни</a:t>
            </a:r>
            <a:r>
              <a:rPr lang="ru-RU" sz="2000" i="1" dirty="0">
                <a:solidFill>
                  <a:schemeClr val="tx1"/>
                </a:solidFill>
              </a:rPr>
              <a:t>. </a:t>
            </a:r>
            <a:r>
              <a:rPr lang="ru-RU" sz="2000" i="1" dirty="0" smtClean="0">
                <a:solidFill>
                  <a:schemeClr val="tx1"/>
                </a:solidFill>
              </a:rPr>
              <a:t>автор </a:t>
            </a:r>
            <a:r>
              <a:rPr lang="ru-RU" sz="2000" i="1" dirty="0">
                <a:solidFill>
                  <a:schemeClr val="tx1"/>
                </a:solidFill>
              </a:rPr>
              <a:t>і </a:t>
            </a:r>
            <a:r>
              <a:rPr lang="ru-RU" sz="2000" i="1" dirty="0" err="1">
                <a:solidFill>
                  <a:schemeClr val="tx1"/>
                </a:solidFill>
              </a:rPr>
              <a:t>співавтор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більш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ніж</a:t>
            </a:r>
            <a:r>
              <a:rPr lang="ru-RU" sz="2000" i="1" dirty="0">
                <a:solidFill>
                  <a:schemeClr val="tx1"/>
                </a:solidFill>
              </a:rPr>
              <a:t> 40 </a:t>
            </a:r>
            <a:r>
              <a:rPr lang="ru-RU" sz="2000" i="1" dirty="0" err="1" smtClean="0">
                <a:solidFill>
                  <a:schemeClr val="tx1"/>
                </a:solidFill>
              </a:rPr>
              <a:t>підручників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>
                <a:solidFill>
                  <a:schemeClr val="tx1"/>
                </a:solidFill>
              </a:rPr>
              <a:t>для </a:t>
            </a:r>
            <a:r>
              <a:rPr lang="ru-RU" sz="2000" i="1" dirty="0" err="1">
                <a:solidFill>
                  <a:schemeClr val="tx1"/>
                </a:solidFill>
              </a:rPr>
              <a:t>учнів</a:t>
            </a:r>
            <a:r>
              <a:rPr lang="ru-RU" sz="2000" i="1" dirty="0">
                <a:solidFill>
                  <a:schemeClr val="tx1"/>
                </a:solidFill>
              </a:rPr>
              <a:t> і </a:t>
            </a:r>
            <a:r>
              <a:rPr lang="ru-RU" sz="2000" i="1" dirty="0" err="1">
                <a:solidFill>
                  <a:schemeClr val="tx1"/>
                </a:solidFill>
              </a:rPr>
              <a:t>посібників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</a:rPr>
              <a:t> для </a:t>
            </a:r>
            <a:r>
              <a:rPr lang="ru-RU" sz="2000" i="1" dirty="0">
                <a:solidFill>
                  <a:schemeClr val="tx1"/>
                </a:solidFill>
              </a:rPr>
              <a:t/>
            </a:r>
            <a:br>
              <a:rPr lang="ru-RU" sz="2000" i="1" dirty="0">
                <a:solidFill>
                  <a:schemeClr val="tx1"/>
                </a:solidFill>
              </a:rPr>
            </a:br>
            <a:r>
              <a:rPr lang="ru-RU" sz="2000" i="1" dirty="0" err="1">
                <a:solidFill>
                  <a:schemeClr val="tx1"/>
                </a:solidFill>
              </a:rPr>
              <a:t>вчителів</a:t>
            </a:r>
            <a:r>
              <a:rPr lang="ru-RU" sz="2000" i="1" dirty="0">
                <a:solidFill>
                  <a:schemeClr val="tx1"/>
                </a:solidFill>
              </a:rPr>
              <a:t>, 12-ти </a:t>
            </a:r>
            <a:r>
              <a:rPr lang="ru-RU" sz="2000" i="1" dirty="0" err="1">
                <a:solidFill>
                  <a:schemeClr val="tx1"/>
                </a:solidFill>
              </a:rPr>
              <a:t>навчальних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програм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>
                <a:solidFill>
                  <a:schemeClr val="tx1"/>
                </a:solidFill>
              </a:rPr>
              <a:t>з </a:t>
            </a:r>
            <a:r>
              <a:rPr lang="ru-RU" sz="2000" i="1" dirty="0" err="1">
                <a:solidFill>
                  <a:schemeClr val="tx1"/>
                </a:solidFill>
              </a:rPr>
              <a:t>різних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предметів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суспільствознавчого</a:t>
            </a:r>
            <a:r>
              <a:rPr lang="ru-RU" sz="2000" i="1" dirty="0" smtClean="0">
                <a:solidFill>
                  <a:schemeClr val="tx1"/>
                </a:solidFill>
              </a:rPr>
              <a:t>  </a:t>
            </a:r>
            <a:r>
              <a:rPr lang="ru-RU" sz="2000" i="1" dirty="0">
                <a:solidFill>
                  <a:schemeClr val="tx1"/>
                </a:solidFill>
              </a:rPr>
              <a:t>циклу.  автор  </a:t>
            </a:r>
            <a:r>
              <a:rPr lang="ru-RU" sz="2000" i="1" dirty="0" err="1">
                <a:solidFill>
                  <a:schemeClr val="tx1"/>
                </a:solidFill>
              </a:rPr>
              <a:t>понад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</a:rPr>
              <a:t> 220 </a:t>
            </a:r>
            <a:r>
              <a:rPr lang="ru-RU" sz="2000" i="1" dirty="0" err="1">
                <a:solidFill>
                  <a:schemeClr val="tx1"/>
                </a:solidFill>
              </a:rPr>
              <a:t>наукових</a:t>
            </a:r>
            <a:r>
              <a:rPr lang="ru-RU" sz="2000" i="1" dirty="0">
                <a:solidFill>
                  <a:schemeClr val="tx1"/>
                </a:solidFill>
              </a:rPr>
              <a:t> статей з проблем 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навчання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історії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</a:rPr>
              <a:t>, «</a:t>
            </a:r>
            <a:r>
              <a:rPr lang="ru-RU" sz="2000" i="1" dirty="0" err="1">
                <a:solidFill>
                  <a:schemeClr val="tx1"/>
                </a:solidFill>
              </a:rPr>
              <a:t>енциклопедії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інтерактивного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навчання</a:t>
            </a:r>
            <a:r>
              <a:rPr lang="ru-RU" sz="2000" i="1" dirty="0" smtClean="0">
                <a:solidFill>
                  <a:schemeClr val="tx1"/>
                </a:solidFill>
              </a:rPr>
              <a:t>».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dirty="0" err="1" smtClean="0">
                <a:solidFill>
                  <a:schemeClr val="tx1"/>
                </a:solidFill>
              </a:rPr>
              <a:t>Стаття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«</a:t>
            </a:r>
            <a:r>
              <a:rPr lang="ru-RU" sz="2000" dirty="0">
                <a:solidFill>
                  <a:schemeClr val="tx1"/>
                </a:solidFill>
              </a:rPr>
              <a:t>МЕТОДИКА РОЗВИТКУ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КРИТИЧНОГО МИСЛЕННЯ НА УРОКАХ </a:t>
            </a:r>
            <a:r>
              <a:rPr lang="ru-RU" sz="2000" dirty="0" smtClean="0">
                <a:solidFill>
                  <a:schemeClr val="tx1"/>
                </a:solidFill>
              </a:rPr>
              <a:t>ІСТОРІЇ» </a:t>
            </a:r>
            <a:r>
              <a:rPr lang="ru-RU" sz="2000" i="1" dirty="0"/>
              <a:t/>
            </a:r>
            <a:br>
              <a:rPr lang="ru-RU" sz="2000" i="1" dirty="0"/>
            </a:br>
            <a:endParaRPr lang="ru-RU" sz="2000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29" y="764704"/>
            <a:ext cx="1867644" cy="249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Admin\Pictures\история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3" y="3645023"/>
            <a:ext cx="2301315" cy="299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99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315200" cy="201622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err="1" smtClean="0"/>
              <a:t>Прогнозовані</a:t>
            </a:r>
            <a:r>
              <a:rPr lang="ru-RU" sz="2000" b="1" dirty="0" smtClean="0"/>
              <a:t> </a:t>
            </a:r>
            <a:r>
              <a:rPr lang="ru-RU" sz="2000" b="1" dirty="0" err="1"/>
              <a:t>результати</a:t>
            </a:r>
            <a:r>
              <a:rPr lang="ru-RU" sz="2000" b="1" dirty="0"/>
              <a:t> </a:t>
            </a:r>
            <a:r>
              <a:rPr lang="ru-RU" sz="2000" b="1" dirty="0" err="1"/>
              <a:t>використання</a:t>
            </a:r>
            <a:r>
              <a:rPr lang="ru-RU" sz="2000" b="1" dirty="0"/>
              <a:t> </a:t>
            </a:r>
            <a:r>
              <a:rPr lang="ru-RU" sz="2000" b="1" dirty="0" err="1"/>
              <a:t>даної</a:t>
            </a:r>
            <a:r>
              <a:rPr lang="ru-RU" sz="2000" b="1" dirty="0"/>
              <a:t> </a:t>
            </a:r>
            <a:r>
              <a:rPr lang="ru-RU" sz="2000" b="1" dirty="0" err="1"/>
              <a:t>технології</a:t>
            </a:r>
            <a:r>
              <a:rPr lang="ru-RU" sz="2000" b="1" dirty="0"/>
              <a:t>: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i="1" dirty="0" err="1"/>
              <a:t>свідоме</a:t>
            </a:r>
            <a:r>
              <a:rPr lang="ru-RU" sz="2000" i="1" dirty="0"/>
              <a:t> </a:t>
            </a:r>
            <a:r>
              <a:rPr lang="ru-RU" sz="2000" i="1" dirty="0" err="1"/>
              <a:t>використання</a:t>
            </a:r>
            <a:r>
              <a:rPr lang="ru-RU" sz="2000" i="1" dirty="0"/>
              <a:t> 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вчителем</a:t>
            </a:r>
            <a:r>
              <a:rPr lang="ru-RU" sz="2000" i="1" dirty="0" smtClean="0"/>
              <a:t> </a:t>
            </a:r>
            <a:r>
              <a:rPr lang="ru-RU" sz="2000" i="1" dirty="0" err="1"/>
              <a:t>прийомів</a:t>
            </a:r>
            <a:r>
              <a:rPr lang="ru-RU" sz="2000" i="1" dirty="0"/>
              <a:t> і </a:t>
            </a:r>
            <a:r>
              <a:rPr lang="ru-RU" sz="2000" i="1" dirty="0" err="1"/>
              <a:t>методів</a:t>
            </a:r>
            <a:r>
              <a:rPr lang="ru-RU" sz="2000" i="1" dirty="0"/>
              <a:t> </a:t>
            </a:r>
            <a:r>
              <a:rPr lang="ru-RU" sz="2000" i="1" dirty="0" err="1"/>
              <a:t>дає</a:t>
            </a:r>
            <a:r>
              <a:rPr lang="ru-RU" sz="2000" i="1" dirty="0"/>
              <a:t> </a:t>
            </a:r>
            <a:r>
              <a:rPr lang="ru-RU" sz="2000" i="1" dirty="0" err="1"/>
              <a:t>високі</a:t>
            </a:r>
            <a:r>
              <a:rPr lang="ru-RU" sz="2000" i="1" dirty="0"/>
              <a:t>  </a:t>
            </a:r>
            <a:r>
              <a:rPr lang="ru-RU" sz="2000" i="1" dirty="0" err="1"/>
              <a:t>результати</a:t>
            </a:r>
            <a:r>
              <a:rPr lang="ru-RU" sz="2000" i="1" dirty="0"/>
              <a:t> в </a:t>
            </a:r>
            <a:r>
              <a:rPr lang="ru-RU" sz="2000" i="1" dirty="0" err="1"/>
              <a:t>розвитку</a:t>
            </a:r>
            <a:r>
              <a:rPr lang="ru-RU" sz="2000" i="1" dirty="0"/>
              <a:t> </a:t>
            </a:r>
            <a:r>
              <a:rPr lang="ru-RU" sz="2000" i="1" dirty="0" err="1"/>
              <a:t>самостійного</a:t>
            </a:r>
            <a:r>
              <a:rPr lang="ru-RU" sz="2000" i="1" dirty="0"/>
              <a:t> </a:t>
            </a:r>
            <a:r>
              <a:rPr lang="ru-RU" sz="2000" i="1" dirty="0" err="1"/>
              <a:t>мислення</a:t>
            </a:r>
            <a:r>
              <a:rPr lang="ru-RU" sz="2000" i="1" dirty="0"/>
              <a:t> </a:t>
            </a:r>
            <a:r>
              <a:rPr lang="ru-RU" sz="2000" i="1" dirty="0" err="1"/>
              <a:t>школярів</a:t>
            </a:r>
            <a:r>
              <a:rPr lang="ru-RU" sz="2000" i="1" dirty="0"/>
              <a:t> та </a:t>
            </a:r>
            <a:r>
              <a:rPr lang="ru-RU" sz="2000" i="1" dirty="0" err="1"/>
              <a:t>підвищенні</a:t>
            </a:r>
            <a:r>
              <a:rPr lang="ru-RU" sz="2000" i="1" dirty="0"/>
              <a:t> </a:t>
            </a:r>
            <a:r>
              <a:rPr lang="ru-RU" sz="2000" i="1" dirty="0" err="1"/>
              <a:t>рівня</a:t>
            </a:r>
            <a:r>
              <a:rPr lang="ru-RU" sz="2000" i="1" dirty="0"/>
              <a:t> </a:t>
            </a:r>
            <a:r>
              <a:rPr lang="ru-RU" sz="2000" i="1" dirty="0" err="1"/>
              <a:t>їхніх</a:t>
            </a:r>
            <a:r>
              <a:rPr lang="ru-RU" sz="2000" i="1" dirty="0"/>
              <a:t> </a:t>
            </a:r>
            <a:r>
              <a:rPr lang="ru-RU" sz="2000" i="1" dirty="0" err="1"/>
              <a:t>навчальних</a:t>
            </a:r>
            <a:r>
              <a:rPr lang="ru-RU" sz="2000" i="1" dirty="0"/>
              <a:t> </a:t>
            </a:r>
            <a:r>
              <a:rPr lang="ru-RU" sz="2000" i="1" dirty="0" err="1"/>
              <a:t>досягнень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116965"/>
              </p:ext>
            </p:extLst>
          </p:nvPr>
        </p:nvGraphicFramePr>
        <p:xfrm>
          <a:off x="683568" y="1650976"/>
          <a:ext cx="799288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21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47" y="50101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2800" dirty="0" err="1" smtClean="0"/>
              <a:t>Особливості</a:t>
            </a:r>
            <a:r>
              <a:rPr lang="ru-RU" sz="2800" dirty="0" smtClean="0"/>
              <a:t> </a:t>
            </a:r>
            <a:r>
              <a:rPr lang="ru-RU" sz="2800" dirty="0" err="1"/>
              <a:t>технології</a:t>
            </a:r>
            <a:r>
              <a:rPr lang="ru-RU" sz="2800" dirty="0"/>
              <a:t>: </a:t>
            </a:r>
            <a:r>
              <a:rPr lang="ru-RU" sz="2800" dirty="0" err="1"/>
              <a:t>спеціальна</a:t>
            </a:r>
            <a:r>
              <a:rPr lang="ru-RU" sz="2800" dirty="0"/>
              <a:t> структура уроку.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263295"/>
              </p:ext>
            </p:extLst>
          </p:nvPr>
        </p:nvGraphicFramePr>
        <p:xfrm>
          <a:off x="899592" y="1340768"/>
          <a:ext cx="7315200" cy="4463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673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315200" cy="1154097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286982"/>
              </p:ext>
            </p:extLst>
          </p:nvPr>
        </p:nvGraphicFramePr>
        <p:xfrm>
          <a:off x="2" y="3333"/>
          <a:ext cx="9125271" cy="6854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1447"/>
                <a:gridCol w="1531447"/>
                <a:gridCol w="3458045"/>
                <a:gridCol w="2604332"/>
              </a:tblGrid>
              <a:tr h="51349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Стадія</a:t>
                      </a:r>
                      <a:r>
                        <a:rPr lang="ru-RU" sz="1400" dirty="0">
                          <a:effectLst/>
                        </a:rPr>
                        <a:t> (фаза)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Діяльність учителя. Завдання даної фази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Діяльність учнів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Можливі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прийоми</a:t>
                      </a:r>
                      <a:r>
                        <a:rPr lang="ru-RU" sz="1400" dirty="0">
                          <a:effectLst/>
                        </a:rPr>
                        <a:t> й </a:t>
                      </a:r>
                      <a:r>
                        <a:rPr lang="ru-RU" sz="1400" dirty="0" err="1">
                          <a:effectLst/>
                        </a:rPr>
                        <a:t>методи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826604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Стадія виклику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Виклик уже наявних знань по досліджуваному питанню, активізація учнів, мотивація для подальшої роботи.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Учень</a:t>
                      </a:r>
                      <a:r>
                        <a:rPr lang="ru-RU" sz="1400" dirty="0">
                          <a:effectLst/>
                        </a:rPr>
                        <a:t> «</a:t>
                      </a:r>
                      <a:r>
                        <a:rPr lang="ru-RU" sz="1400" dirty="0" err="1">
                          <a:effectLst/>
                        </a:rPr>
                        <a:t>згадує</a:t>
                      </a:r>
                      <a:r>
                        <a:rPr lang="ru-RU" sz="1400" dirty="0">
                          <a:effectLst/>
                        </a:rPr>
                        <a:t>», </a:t>
                      </a:r>
                      <a:r>
                        <a:rPr lang="ru-RU" sz="1400" dirty="0" err="1">
                          <a:effectLst/>
                        </a:rPr>
                        <a:t>що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йому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відомо</a:t>
                      </a:r>
                      <a:r>
                        <a:rPr lang="ru-RU" sz="1400" dirty="0">
                          <a:effectLst/>
                        </a:rPr>
                        <a:t> по  </a:t>
                      </a:r>
                      <a:r>
                        <a:rPr lang="ru-RU" sz="1400" dirty="0" err="1">
                          <a:effectLst/>
                        </a:rPr>
                        <a:t>досліджуваному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питанню</a:t>
                      </a:r>
                      <a:r>
                        <a:rPr lang="ru-RU" sz="1400" dirty="0">
                          <a:effectLst/>
                        </a:rPr>
                        <a:t> (</a:t>
                      </a:r>
                      <a:r>
                        <a:rPr lang="ru-RU" sz="1400" dirty="0" err="1">
                          <a:effectLst/>
                        </a:rPr>
                        <a:t>робить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припущення</a:t>
                      </a:r>
                      <a:r>
                        <a:rPr lang="ru-RU" sz="1400" dirty="0">
                          <a:effectLst/>
                        </a:rPr>
                        <a:t>), </a:t>
                      </a:r>
                      <a:r>
                        <a:rPr lang="ru-RU" sz="1400" dirty="0" err="1">
                          <a:effectLst/>
                        </a:rPr>
                        <a:t>систематизує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інформацію</a:t>
                      </a:r>
                      <a:r>
                        <a:rPr lang="ru-RU" sz="1400" dirty="0">
                          <a:effectLst/>
                        </a:rPr>
                        <a:t> до </a:t>
                      </a:r>
                      <a:r>
                        <a:rPr lang="ru-RU" sz="1400" dirty="0" err="1">
                          <a:effectLst/>
                        </a:rPr>
                        <a:t>її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вивчення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задає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питання</a:t>
                      </a:r>
                      <a:r>
                        <a:rPr lang="ru-RU" sz="1400" dirty="0">
                          <a:effectLst/>
                        </a:rPr>
                        <a:t>, на </a:t>
                      </a:r>
                      <a:r>
                        <a:rPr lang="ru-RU" sz="1400" dirty="0" err="1">
                          <a:effectLst/>
                        </a:rPr>
                        <a:t>які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хотів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би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одержати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відповідь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Складання</a:t>
                      </a:r>
                      <a:r>
                        <a:rPr lang="ru-RU" sz="1400" dirty="0">
                          <a:effectLst/>
                        </a:rPr>
                        <a:t> списку «</a:t>
                      </a:r>
                      <a:r>
                        <a:rPr lang="ru-RU" sz="1400" dirty="0" err="1">
                          <a:effectLst/>
                        </a:rPr>
                        <a:t>відомої</a:t>
                      </a:r>
                      <a:r>
                        <a:rPr lang="ru-RU" sz="1400" dirty="0">
                          <a:effectLst/>
                        </a:rPr>
                        <a:t>  </a:t>
                      </a:r>
                      <a:r>
                        <a:rPr lang="ru-RU" sz="1400" dirty="0" err="1">
                          <a:effectLst/>
                        </a:rPr>
                        <a:t>інформації</a:t>
                      </a:r>
                      <a:r>
                        <a:rPr lang="ru-RU" sz="1400" dirty="0">
                          <a:effectLst/>
                        </a:rPr>
                        <a:t>»,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ru-RU" sz="1400" dirty="0" err="1">
                          <a:effectLst/>
                        </a:rPr>
                        <a:t>розповідь</a:t>
                      </a:r>
                      <a:r>
                        <a:rPr lang="ru-RU" sz="1400" dirty="0">
                          <a:effectLst/>
                        </a:rPr>
                        <a:t>- </a:t>
                      </a:r>
                      <a:r>
                        <a:rPr lang="ru-RU" sz="1400" dirty="0" err="1">
                          <a:effectLst/>
                        </a:rPr>
                        <a:t>припущення</a:t>
                      </a:r>
                      <a:r>
                        <a:rPr lang="ru-RU" sz="1400" dirty="0">
                          <a:effectLst/>
                        </a:rPr>
                        <a:t> по </a:t>
                      </a:r>
                      <a:r>
                        <a:rPr lang="ru-RU" sz="1400" dirty="0" err="1">
                          <a:effectLst/>
                        </a:rPr>
                        <a:t>ключових</a:t>
                      </a:r>
                      <a:r>
                        <a:rPr lang="ru-RU" sz="1400" dirty="0">
                          <a:effectLst/>
                        </a:rPr>
                        <a:t> словах;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ru-RU" sz="1400" dirty="0" err="1">
                          <a:effectLst/>
                        </a:rPr>
                        <a:t>систематизація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матеріалу</a:t>
                      </a:r>
                      <a:r>
                        <a:rPr lang="ru-RU" sz="1400" dirty="0">
                          <a:effectLst/>
                        </a:rPr>
                        <a:t> (</a:t>
                      </a:r>
                      <a:r>
                        <a:rPr lang="ru-RU" sz="1400" dirty="0" err="1">
                          <a:effectLst/>
                        </a:rPr>
                        <a:t>графічна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ru-RU" sz="1400" dirty="0" err="1">
                          <a:effectLst/>
                        </a:rPr>
                        <a:t>кластери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таблиці</a:t>
                      </a:r>
                      <a:r>
                        <a:rPr lang="ru-RU" sz="1400" dirty="0">
                          <a:effectLst/>
                        </a:rPr>
                        <a:t>;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ru-RU" sz="1400" dirty="0" err="1">
                          <a:effectLst/>
                        </a:rPr>
                        <a:t>вірні</a:t>
                      </a:r>
                      <a:r>
                        <a:rPr lang="ru-RU" sz="1400" dirty="0">
                          <a:effectLst/>
                        </a:rPr>
                        <a:t> й </a:t>
                      </a:r>
                      <a:r>
                        <a:rPr lang="ru-RU" sz="1400" dirty="0" err="1">
                          <a:effectLst/>
                        </a:rPr>
                        <a:t>невірні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твердження</a:t>
                      </a:r>
                      <a:r>
                        <a:rPr lang="ru-RU" sz="1400" dirty="0">
                          <a:effectLst/>
                        </a:rPr>
                        <a:t>;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826604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Стадія осмислення (реалізація)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Збереження інтересу до теми при безпосередній роботі з новою інформацією, покрокове просування від знання «старого» до «нового».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Учень читає (слухає) текст, використовуючи запропоновані вчителем активні методи читання, робить  позначки на полях або веде записи в міру осмислення нової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інформації.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Методи</a:t>
                      </a:r>
                      <a:r>
                        <a:rPr lang="ru-RU" sz="1400" dirty="0">
                          <a:effectLst/>
                        </a:rPr>
                        <a:t> активного </a:t>
                      </a:r>
                      <a:r>
                        <a:rPr lang="ru-RU" sz="1400" dirty="0" err="1">
                          <a:effectLst/>
                        </a:rPr>
                        <a:t>читання</a:t>
                      </a:r>
                      <a:r>
                        <a:rPr lang="ru-RU" sz="1400" dirty="0">
                          <a:effectLst/>
                        </a:rPr>
                        <a:t>: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ru-RU" sz="1400" dirty="0" err="1">
                          <a:effectLst/>
                        </a:rPr>
                        <a:t>маркування</a:t>
                      </a:r>
                      <a:r>
                        <a:rPr lang="ru-RU" sz="1400" dirty="0">
                          <a:effectLst/>
                        </a:rPr>
                        <a:t> з </a:t>
                      </a:r>
                      <a:r>
                        <a:rPr lang="ru-RU" sz="1400" dirty="0" err="1">
                          <a:effectLst/>
                        </a:rPr>
                        <a:t>використанням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значків</a:t>
                      </a:r>
                      <a:r>
                        <a:rPr lang="ru-RU" sz="1400" dirty="0">
                          <a:effectLst/>
                        </a:rPr>
                        <a:t> «v», «+», «-«, «?»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ru-RU" sz="1400" dirty="0" err="1">
                          <a:effectLst/>
                        </a:rPr>
                        <a:t>пошук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відповідей</a:t>
                      </a:r>
                      <a:r>
                        <a:rPr lang="ru-RU" sz="1400" dirty="0">
                          <a:effectLst/>
                        </a:rPr>
                        <a:t> на </a:t>
                      </a:r>
                      <a:r>
                        <a:rPr lang="ru-RU" sz="1400" dirty="0" err="1">
                          <a:effectLst/>
                        </a:rPr>
                        <a:t>поставлені</a:t>
                      </a:r>
                      <a:r>
                        <a:rPr lang="ru-RU" sz="1400" dirty="0">
                          <a:effectLst/>
                        </a:rPr>
                        <a:t> в </a:t>
                      </a:r>
                      <a:r>
                        <a:rPr lang="ru-RU" sz="1400" dirty="0" err="1">
                          <a:effectLst/>
                        </a:rPr>
                        <a:t>першій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частині</a:t>
                      </a:r>
                      <a:r>
                        <a:rPr lang="ru-RU" sz="1400" dirty="0">
                          <a:effectLst/>
                        </a:rPr>
                        <a:t> уроку </a:t>
                      </a:r>
                      <a:r>
                        <a:rPr lang="ru-RU" sz="1400" dirty="0" err="1">
                          <a:effectLst/>
                        </a:rPr>
                        <a:t>питання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36106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Стадія рефлексії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Повернути учнів до первісних записів – припущень, внести зміни, доповнення, дати творчі, дослідницькі або практичні завдання на основі вивченої інформації.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Учні співвідносять «нову»    інформацію зі «старою»,  використовуючи  знання,  отримані на стадії осмислення.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ru-RU" sz="1400" dirty="0" err="1">
                          <a:effectLst/>
                        </a:rPr>
                        <a:t>Заповнення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кластерів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таблиць</a:t>
                      </a:r>
                      <a:r>
                        <a:rPr lang="ru-RU" sz="1400" dirty="0"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ru-RU" sz="1400" dirty="0" err="1">
                          <a:effectLst/>
                        </a:rPr>
                        <a:t>повернення</a:t>
                      </a:r>
                      <a:r>
                        <a:rPr lang="ru-RU" sz="1400" dirty="0">
                          <a:effectLst/>
                        </a:rPr>
                        <a:t> до </a:t>
                      </a:r>
                      <a:r>
                        <a:rPr lang="ru-RU" sz="1400" dirty="0" err="1">
                          <a:effectLst/>
                        </a:rPr>
                        <a:t>ключових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слів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вірним</a:t>
                      </a:r>
                      <a:r>
                        <a:rPr lang="ru-RU" sz="1400" dirty="0">
                          <a:effectLst/>
                        </a:rPr>
                        <a:t> і </a:t>
                      </a:r>
                      <a:r>
                        <a:rPr lang="ru-RU" sz="1400" dirty="0" err="1">
                          <a:effectLst/>
                        </a:rPr>
                        <a:t>невірним</a:t>
                      </a:r>
                      <a:r>
                        <a:rPr lang="ru-RU" sz="1400" dirty="0">
                          <a:effectLst/>
                        </a:rPr>
                        <a:t>  </a:t>
                      </a:r>
                      <a:r>
                        <a:rPr lang="ru-RU" sz="1400" dirty="0" err="1">
                          <a:effectLst/>
                        </a:rPr>
                        <a:t>твердженням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ru-RU" sz="1400" dirty="0" err="1">
                          <a:effectLst/>
                        </a:rPr>
                        <a:t>відповіді</a:t>
                      </a:r>
                      <a:r>
                        <a:rPr lang="ru-RU" sz="1400" dirty="0">
                          <a:effectLst/>
                        </a:rPr>
                        <a:t> на </a:t>
                      </a:r>
                      <a:r>
                        <a:rPr lang="ru-RU" sz="1400" dirty="0" err="1">
                          <a:effectLst/>
                        </a:rPr>
                        <a:t>поставлені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питання</a:t>
                      </a:r>
                      <a:r>
                        <a:rPr lang="ru-RU" sz="1400" dirty="0">
                          <a:effectLst/>
                        </a:rPr>
                        <a:t>;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ru-RU" sz="1400" dirty="0" err="1">
                          <a:effectLst/>
                        </a:rPr>
                        <a:t>організація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різних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видів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дискусій</a:t>
                      </a:r>
                      <a:r>
                        <a:rPr lang="ru-RU" sz="1400" dirty="0">
                          <a:effectLst/>
                        </a:rPr>
                        <a:t>;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ru-RU" sz="1400" dirty="0" err="1">
                          <a:effectLst/>
                        </a:rPr>
                        <a:t>написання</a:t>
                      </a:r>
                      <a:r>
                        <a:rPr lang="ru-RU" sz="1400" dirty="0">
                          <a:effectLst/>
                        </a:rPr>
                        <a:t>   </a:t>
                      </a:r>
                      <a:r>
                        <a:rPr lang="ru-RU" sz="1400" dirty="0" err="1">
                          <a:effectLst/>
                        </a:rPr>
                        <a:t>творчих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робіт</a:t>
                      </a:r>
                      <a:r>
                        <a:rPr lang="ru-RU" sz="1400" dirty="0">
                          <a:effectLst/>
                        </a:rPr>
                        <a:t> (</a:t>
                      </a:r>
                      <a:r>
                        <a:rPr lang="ru-RU" sz="1400" dirty="0" err="1">
                          <a:effectLst/>
                        </a:rPr>
                        <a:t>есе</a:t>
                      </a:r>
                      <a:r>
                        <a:rPr lang="ru-RU" sz="1400" dirty="0">
                          <a:effectLst/>
                        </a:rPr>
                        <a:t>).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8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315200" cy="1154097"/>
          </a:xfrm>
        </p:spPr>
        <p:txBody>
          <a:bodyPr/>
          <a:lstStyle/>
          <a:p>
            <a:r>
              <a:rPr lang="uk-UA" dirty="0" smtClean="0"/>
              <a:t>Приклади прийомів технології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4157032" cy="4924016"/>
          </a:xfrm>
        </p:spPr>
        <p:txBody>
          <a:bodyPr>
            <a:normAutofit lnSpcReduction="10000"/>
          </a:bodyPr>
          <a:lstStyle/>
          <a:p>
            <a:r>
              <a:rPr lang="ru-RU" u="sng" dirty="0" smtClean="0"/>
              <a:t>МОЗКОВА АТАКА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І </a:t>
            </a:r>
            <a:r>
              <a:rPr lang="ru-RU" dirty="0"/>
              <a:t>э т а п: </a:t>
            </a:r>
            <a:r>
              <a:rPr lang="ru-RU" dirty="0" err="1"/>
              <a:t>Учнем</a:t>
            </a:r>
            <a:r>
              <a:rPr lang="ru-RU" dirty="0"/>
              <a:t> </a:t>
            </a:r>
            <a:r>
              <a:rPr lang="ru-RU" dirty="0" err="1"/>
              <a:t>пропонується</a:t>
            </a:r>
            <a:r>
              <a:rPr lang="ru-RU" dirty="0"/>
              <a:t> </a:t>
            </a:r>
            <a:r>
              <a:rPr lang="ru-RU" dirty="0" err="1"/>
              <a:t>подумати</a:t>
            </a:r>
            <a:r>
              <a:rPr lang="ru-RU" dirty="0"/>
              <a:t> й </a:t>
            </a:r>
            <a:r>
              <a:rPr lang="ru-RU" dirty="0" err="1"/>
              <a:t>записати</a:t>
            </a:r>
            <a:r>
              <a:rPr lang="ru-RU" dirty="0"/>
              <a:t> все,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знають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думають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знають</a:t>
            </a:r>
            <a:r>
              <a:rPr lang="ru-RU" dirty="0"/>
              <a:t>, по </a:t>
            </a:r>
            <a:r>
              <a:rPr lang="ru-RU" dirty="0" err="1"/>
              <a:t>даній</a:t>
            </a:r>
            <a:r>
              <a:rPr lang="ru-RU" dirty="0"/>
              <a:t> </a:t>
            </a:r>
            <a:r>
              <a:rPr lang="ru-RU" dirty="0" err="1"/>
              <a:t>темі</a:t>
            </a:r>
            <a:r>
              <a:rPr lang="ru-RU" dirty="0"/>
              <a:t>;</a:t>
            </a:r>
          </a:p>
          <a:p>
            <a:r>
              <a:rPr lang="ru-RU" dirty="0" smtClean="0"/>
              <a:t>ІІ </a:t>
            </a:r>
            <a:r>
              <a:rPr lang="ru-RU" dirty="0"/>
              <a:t>э т а п: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err="1" smtClean="0"/>
              <a:t>Рекомендації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:</a:t>
            </a:r>
          </a:p>
          <a:p>
            <a:r>
              <a:rPr lang="ru-RU" dirty="0"/>
              <a:t>1. </a:t>
            </a:r>
            <a:r>
              <a:rPr lang="ru-RU" dirty="0" err="1"/>
              <a:t>Твердий</a:t>
            </a:r>
            <a:r>
              <a:rPr lang="ru-RU" dirty="0"/>
              <a:t> </a:t>
            </a:r>
            <a:r>
              <a:rPr lang="ru-RU" dirty="0" err="1"/>
              <a:t>ліміт</a:t>
            </a:r>
            <a:r>
              <a:rPr lang="ru-RU" dirty="0"/>
              <a:t> часу на 1- </a:t>
            </a:r>
            <a:r>
              <a:rPr lang="ru-RU" dirty="0" err="1"/>
              <a:t>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5- 7 </a:t>
            </a:r>
            <a:r>
              <a:rPr lang="ru-RU" dirty="0" err="1"/>
              <a:t>мінут</a:t>
            </a:r>
            <a:r>
              <a:rPr lang="ru-RU" dirty="0"/>
              <a:t>;</a:t>
            </a:r>
          </a:p>
          <a:p>
            <a:r>
              <a:rPr lang="ru-RU" dirty="0"/>
              <a:t>2.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обговорення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не </a:t>
            </a:r>
            <a:r>
              <a:rPr lang="ru-RU" dirty="0" err="1"/>
              <a:t>критикуються</a:t>
            </a:r>
            <a:r>
              <a:rPr lang="ru-RU" dirty="0"/>
              <a:t>, але </a:t>
            </a:r>
            <a:r>
              <a:rPr lang="ru-RU" dirty="0" err="1"/>
              <a:t>розбіжності</a:t>
            </a:r>
            <a:r>
              <a:rPr lang="ru-RU" dirty="0"/>
              <a:t> </a:t>
            </a:r>
            <a:r>
              <a:rPr lang="ru-RU" dirty="0" err="1"/>
              <a:t>фіксуються</a:t>
            </a:r>
            <a:r>
              <a:rPr lang="ru-RU" dirty="0"/>
              <a:t>;</a:t>
            </a:r>
          </a:p>
          <a:p>
            <a:r>
              <a:rPr lang="ru-RU" dirty="0"/>
              <a:t>3. </a:t>
            </a:r>
            <a:r>
              <a:rPr lang="ru-RU" dirty="0" err="1"/>
              <a:t>Оперативний</a:t>
            </a:r>
            <a:r>
              <a:rPr lang="ru-RU" dirty="0"/>
              <a:t> </a:t>
            </a:r>
            <a:r>
              <a:rPr lang="ru-RU" dirty="0" err="1"/>
              <a:t>запис</a:t>
            </a:r>
            <a:r>
              <a:rPr lang="ru-RU" dirty="0"/>
              <a:t> </a:t>
            </a:r>
            <a:r>
              <a:rPr lang="ru-RU" dirty="0" err="1"/>
              <a:t>висловлених</a:t>
            </a:r>
            <a:r>
              <a:rPr lang="ru-RU" dirty="0"/>
              <a:t> </a:t>
            </a:r>
            <a:r>
              <a:rPr lang="ru-RU" dirty="0" err="1"/>
              <a:t>пропозицій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81728" y="1340768"/>
            <a:ext cx="4066736" cy="4998119"/>
          </a:xfrm>
        </p:spPr>
        <p:txBody>
          <a:bodyPr>
            <a:normAutofit/>
          </a:bodyPr>
          <a:lstStyle/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ПРИКЛАД:</a:t>
            </a: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i="1" dirty="0" smtClean="0">
                <a:latin typeface="Calibri"/>
                <a:ea typeface="Calibri"/>
                <a:cs typeface="Times New Roman"/>
              </a:rPr>
              <a:t>- </a:t>
            </a:r>
            <a:r>
              <a:rPr lang="ru-RU" i="1" dirty="0" err="1" smtClean="0">
                <a:latin typeface="Calibri"/>
                <a:ea typeface="Calibri"/>
                <a:cs typeface="Times New Roman"/>
              </a:rPr>
              <a:t>Уявіть</a:t>
            </a:r>
            <a:r>
              <a:rPr lang="ru-RU" i="1" dirty="0">
                <a:latin typeface="Calibri"/>
                <a:ea typeface="Calibri"/>
                <a:cs typeface="Times New Roman"/>
              </a:rPr>
              <a:t>, </a:t>
            </a:r>
            <a:r>
              <a:rPr lang="ru-RU" i="1" dirty="0" err="1">
                <a:latin typeface="Calibri"/>
                <a:ea typeface="Calibri"/>
                <a:cs typeface="Times New Roman"/>
              </a:rPr>
              <a:t>що</a:t>
            </a:r>
            <a:r>
              <a:rPr lang="ru-RU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i="1" dirty="0" err="1">
                <a:latin typeface="Calibri"/>
                <a:ea typeface="Calibri"/>
                <a:cs typeface="Times New Roman"/>
              </a:rPr>
              <a:t>ви</a:t>
            </a:r>
            <a:r>
              <a:rPr lang="ru-RU" i="1" dirty="0">
                <a:latin typeface="Calibri"/>
                <a:ea typeface="Calibri"/>
                <a:cs typeface="Times New Roman"/>
              </a:rPr>
              <a:t> є одним з </a:t>
            </a:r>
            <a:r>
              <a:rPr lang="ru-RU" i="1" dirty="0" err="1" smtClean="0">
                <a:latin typeface="Calibri"/>
                <a:ea typeface="Calibri"/>
                <a:cs typeface="Times New Roman"/>
              </a:rPr>
              <a:t>керівників</a:t>
            </a:r>
            <a:r>
              <a:rPr lang="ru-RU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i="1" dirty="0">
                <a:latin typeface="Calibri"/>
                <a:ea typeface="Calibri"/>
                <a:cs typeface="Times New Roman"/>
              </a:rPr>
              <a:t>СРСР </a:t>
            </a:r>
            <a:r>
              <a:rPr lang="ru-RU" i="1" dirty="0" err="1">
                <a:latin typeface="Calibri"/>
                <a:ea typeface="Calibri"/>
                <a:cs typeface="Times New Roman"/>
              </a:rPr>
              <a:t>середини</a:t>
            </a:r>
            <a:r>
              <a:rPr lang="ru-RU" i="1" dirty="0">
                <a:latin typeface="Calibri"/>
                <a:ea typeface="Calibri"/>
                <a:cs typeface="Times New Roman"/>
              </a:rPr>
              <a:t> 80-х </a:t>
            </a:r>
            <a:r>
              <a:rPr lang="ru-RU" i="1" dirty="0" err="1">
                <a:latin typeface="Calibri"/>
                <a:ea typeface="Calibri"/>
                <a:cs typeface="Times New Roman"/>
              </a:rPr>
              <a:t>років</a:t>
            </a:r>
            <a:r>
              <a:rPr lang="ru-RU" i="1" dirty="0">
                <a:latin typeface="Calibri"/>
                <a:ea typeface="Calibri"/>
                <a:cs typeface="Times New Roman"/>
              </a:rPr>
              <a:t>.  </a:t>
            </a:r>
            <a:r>
              <a:rPr lang="ru-RU" i="1" dirty="0" smtClean="0">
                <a:latin typeface="Calibri"/>
                <a:ea typeface="Calibri"/>
                <a:cs typeface="Times New Roman"/>
              </a:rPr>
              <a:t>Як </a:t>
            </a:r>
            <a:r>
              <a:rPr lang="ru-RU" i="1" dirty="0" err="1">
                <a:latin typeface="Calibri"/>
                <a:ea typeface="Calibri"/>
                <a:cs typeface="Times New Roman"/>
              </a:rPr>
              <a:t>багато</a:t>
            </a:r>
            <a:r>
              <a:rPr lang="ru-RU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i="1" dirty="0" err="1">
                <a:latin typeface="Calibri"/>
                <a:ea typeface="Calibri"/>
                <a:cs typeface="Times New Roman"/>
              </a:rPr>
              <a:t>хто</a:t>
            </a:r>
            <a:r>
              <a:rPr lang="ru-RU" i="1" dirty="0">
                <a:latin typeface="Calibri"/>
                <a:ea typeface="Calibri"/>
                <a:cs typeface="Times New Roman"/>
              </a:rPr>
              <a:t> в </a:t>
            </a:r>
            <a:r>
              <a:rPr lang="ru-RU" i="1" dirty="0" err="1" smtClean="0">
                <a:latin typeface="Calibri"/>
                <a:ea typeface="Calibri"/>
                <a:cs typeface="Times New Roman"/>
              </a:rPr>
              <a:t>державі</a:t>
            </a:r>
            <a:r>
              <a:rPr lang="ru-RU" i="1" dirty="0">
                <a:latin typeface="Calibri"/>
                <a:ea typeface="Calibri"/>
                <a:cs typeface="Times New Roman"/>
              </a:rPr>
              <a:t>, </a:t>
            </a:r>
            <a:r>
              <a:rPr lang="ru-RU" i="1" dirty="0" err="1">
                <a:latin typeface="Calibri"/>
                <a:ea typeface="Calibri"/>
                <a:cs typeface="Times New Roman"/>
              </a:rPr>
              <a:t>ви</a:t>
            </a:r>
            <a:r>
              <a:rPr lang="ru-RU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i="1" dirty="0" err="1">
                <a:latin typeface="Calibri"/>
                <a:ea typeface="Calibri"/>
                <a:cs typeface="Times New Roman"/>
              </a:rPr>
              <a:t>відчуваєте</a:t>
            </a:r>
            <a:r>
              <a:rPr lang="ru-RU" i="1" dirty="0">
                <a:latin typeface="Calibri"/>
                <a:ea typeface="Calibri"/>
                <a:cs typeface="Times New Roman"/>
              </a:rPr>
              <a:t>, </a:t>
            </a:r>
            <a:r>
              <a:rPr lang="ru-RU" i="1" dirty="0" err="1">
                <a:latin typeface="Calibri"/>
                <a:ea typeface="Calibri"/>
                <a:cs typeface="Times New Roman"/>
              </a:rPr>
              <a:t>що</a:t>
            </a:r>
            <a:r>
              <a:rPr lang="ru-RU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i="1" dirty="0" err="1">
                <a:latin typeface="Calibri"/>
                <a:ea typeface="Calibri"/>
                <a:cs typeface="Times New Roman"/>
              </a:rPr>
              <a:t>країні</a:t>
            </a:r>
            <a:r>
              <a:rPr lang="ru-RU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i="1" dirty="0" err="1">
                <a:latin typeface="Calibri"/>
                <a:ea typeface="Calibri"/>
                <a:cs typeface="Times New Roman"/>
              </a:rPr>
              <a:t>потрібні</a:t>
            </a:r>
            <a:r>
              <a:rPr lang="ru-RU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i="1" dirty="0" err="1">
                <a:latin typeface="Calibri"/>
                <a:ea typeface="Calibri"/>
                <a:cs typeface="Times New Roman"/>
              </a:rPr>
              <a:t>серйозні</a:t>
            </a:r>
            <a:r>
              <a:rPr lang="ru-RU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i="1" dirty="0" err="1">
                <a:latin typeface="Calibri"/>
                <a:ea typeface="Calibri"/>
                <a:cs typeface="Times New Roman"/>
              </a:rPr>
              <a:t>зміни</a:t>
            </a:r>
            <a:r>
              <a:rPr lang="ru-RU" i="1" dirty="0">
                <a:latin typeface="Calibri"/>
                <a:ea typeface="Calibri"/>
                <a:cs typeface="Times New Roman"/>
              </a:rPr>
              <a:t>. </a:t>
            </a:r>
            <a:r>
              <a:rPr lang="ru-RU" i="1" dirty="0" err="1" smtClean="0">
                <a:latin typeface="Calibri"/>
                <a:ea typeface="Calibri"/>
                <a:cs typeface="Times New Roman"/>
              </a:rPr>
              <a:t>Які</a:t>
            </a:r>
            <a:r>
              <a:rPr lang="ru-RU" i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i="1" dirty="0" err="1">
                <a:latin typeface="Calibri"/>
                <a:ea typeface="Calibri"/>
                <a:cs typeface="Times New Roman"/>
              </a:rPr>
              <a:t>зміни</a:t>
            </a:r>
            <a:r>
              <a:rPr lang="ru-RU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i="1" dirty="0" err="1">
                <a:latin typeface="Calibri"/>
                <a:ea typeface="Calibri"/>
                <a:cs typeface="Times New Roman"/>
              </a:rPr>
              <a:t>ви</a:t>
            </a:r>
            <a:r>
              <a:rPr lang="ru-RU" i="1" dirty="0">
                <a:latin typeface="Calibri"/>
                <a:ea typeface="Calibri"/>
                <a:cs typeface="Times New Roman"/>
              </a:rPr>
              <a:t> б уважали за </a:t>
            </a:r>
            <a:r>
              <a:rPr lang="ru-RU" i="1" dirty="0" err="1">
                <a:latin typeface="Calibri"/>
                <a:ea typeface="Calibri"/>
                <a:cs typeface="Times New Roman"/>
              </a:rPr>
              <a:t>потрібне</a:t>
            </a:r>
            <a:r>
              <a:rPr lang="ru-RU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i="1" dirty="0" err="1">
                <a:latin typeface="Calibri"/>
                <a:ea typeface="Calibri"/>
                <a:cs typeface="Times New Roman"/>
              </a:rPr>
              <a:t>ініціювати</a:t>
            </a:r>
            <a:r>
              <a:rPr lang="ru-RU" i="1" dirty="0" smtClean="0">
                <a:latin typeface="Calibri"/>
                <a:ea typeface="Calibri"/>
                <a:cs typeface="Times New Roman"/>
              </a:rPr>
              <a:t>?</a:t>
            </a:r>
            <a:endParaRPr lang="ru-RU" i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13637"/>
            <a:ext cx="1584462" cy="228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16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315200" cy="1154097"/>
          </a:xfrm>
        </p:spPr>
        <p:txBody>
          <a:bodyPr/>
          <a:lstStyle/>
          <a:p>
            <a:r>
              <a:rPr lang="ru-RU" u="sng" dirty="0"/>
              <a:t>КЛАСТЕРИ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4157032" cy="4924016"/>
          </a:xfrm>
        </p:spPr>
        <p:txBody>
          <a:bodyPr>
            <a:normAutofit/>
          </a:bodyPr>
          <a:lstStyle/>
          <a:p>
            <a:r>
              <a:rPr lang="ru-RU" sz="2400" u="sng" dirty="0" smtClean="0"/>
              <a:t> </a:t>
            </a:r>
            <a:r>
              <a:rPr lang="ru-RU" sz="2400" dirty="0" err="1"/>
              <a:t>спосіб</a:t>
            </a:r>
            <a:r>
              <a:rPr lang="ru-RU" sz="2400" dirty="0"/>
              <a:t> </a:t>
            </a:r>
            <a:r>
              <a:rPr lang="ru-RU" sz="2400" dirty="0" err="1"/>
              <a:t>графічної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матеріалу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дозволяє</a:t>
            </a:r>
            <a:r>
              <a:rPr lang="ru-RU" sz="2400" dirty="0"/>
              <a:t> </a:t>
            </a:r>
            <a:r>
              <a:rPr lang="ru-RU" sz="2400" dirty="0" err="1"/>
              <a:t>зробити</a:t>
            </a:r>
            <a:r>
              <a:rPr lang="ru-RU" sz="2400" dirty="0"/>
              <a:t> </a:t>
            </a:r>
            <a:r>
              <a:rPr lang="ru-RU" sz="2400" dirty="0" err="1"/>
              <a:t>наочними</a:t>
            </a:r>
            <a:r>
              <a:rPr lang="ru-RU" sz="2400" dirty="0"/>
              <a:t> </a:t>
            </a:r>
            <a:r>
              <a:rPr lang="ru-RU" sz="2400" dirty="0" err="1"/>
              <a:t>ті</a:t>
            </a:r>
            <a:r>
              <a:rPr lang="ru-RU" sz="2400" dirty="0"/>
              <a:t> </a:t>
            </a:r>
            <a:r>
              <a:rPr lang="ru-RU" sz="2400" dirty="0" err="1"/>
              <a:t>розумові</a:t>
            </a:r>
            <a:r>
              <a:rPr lang="ru-RU" sz="2400" dirty="0"/>
              <a:t> </a:t>
            </a:r>
            <a:r>
              <a:rPr lang="ru-RU" sz="2400" dirty="0" err="1"/>
              <a:t>процеси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відбуваються</a:t>
            </a:r>
            <a:r>
              <a:rPr lang="ru-RU" sz="2400" dirty="0"/>
              <a:t> при </a:t>
            </a:r>
            <a:r>
              <a:rPr lang="ru-RU" sz="2400" dirty="0" err="1"/>
              <a:t>зануренні</a:t>
            </a:r>
            <a:r>
              <a:rPr lang="ru-RU" sz="2400" dirty="0"/>
              <a:t> в ту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іншу</a:t>
            </a:r>
            <a:r>
              <a:rPr lang="ru-RU" sz="2400" dirty="0"/>
              <a:t> тему. Кластер є </a:t>
            </a:r>
            <a:r>
              <a:rPr lang="ru-RU" sz="2400" dirty="0" err="1"/>
              <a:t>відбиттям</a:t>
            </a:r>
            <a:r>
              <a:rPr lang="ru-RU" sz="2400" dirty="0"/>
              <a:t> </a:t>
            </a:r>
            <a:r>
              <a:rPr lang="ru-RU" sz="2400" dirty="0" err="1"/>
              <a:t>нелінійної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 </a:t>
            </a:r>
            <a:r>
              <a:rPr lang="ru-RU" sz="2400" dirty="0" err="1"/>
              <a:t>мислення</a:t>
            </a:r>
            <a:r>
              <a:rPr lang="ru-RU" sz="2400" dirty="0"/>
              <a:t>. </a:t>
            </a:r>
            <a:r>
              <a:rPr lang="ru-RU" sz="2400" dirty="0" err="1"/>
              <a:t>Іноді</a:t>
            </a:r>
            <a:r>
              <a:rPr lang="ru-RU" sz="2400" dirty="0"/>
              <a:t> </a:t>
            </a:r>
            <a:r>
              <a:rPr lang="ru-RU" sz="2400" dirty="0" err="1"/>
              <a:t>такий</a:t>
            </a:r>
            <a:r>
              <a:rPr lang="ru-RU" sz="2400" dirty="0"/>
              <a:t> </a:t>
            </a:r>
            <a:r>
              <a:rPr lang="ru-RU" sz="2400" dirty="0" err="1"/>
              <a:t>спосіб</a:t>
            </a:r>
            <a:r>
              <a:rPr lang="ru-RU" sz="2400" dirty="0"/>
              <a:t> </a:t>
            </a:r>
            <a:r>
              <a:rPr lang="ru-RU" sz="2400" dirty="0" err="1"/>
              <a:t>називають</a:t>
            </a:r>
            <a:r>
              <a:rPr lang="ru-RU" sz="2400" dirty="0"/>
              <a:t> «</a:t>
            </a:r>
            <a:r>
              <a:rPr lang="ru-RU" sz="2400" dirty="0" err="1"/>
              <a:t>наочним</a:t>
            </a:r>
            <a:r>
              <a:rPr lang="ru-RU" sz="2400" dirty="0"/>
              <a:t> </a:t>
            </a:r>
            <a:r>
              <a:rPr lang="ru-RU" sz="2400" dirty="0" err="1"/>
              <a:t>мозковим</a:t>
            </a:r>
            <a:r>
              <a:rPr lang="ru-RU" sz="2400" dirty="0"/>
              <a:t> штурмом».</a:t>
            </a:r>
          </a:p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08341150"/>
              </p:ext>
            </p:extLst>
          </p:nvPr>
        </p:nvGraphicFramePr>
        <p:xfrm>
          <a:off x="4644106" y="1794350"/>
          <a:ext cx="3999160" cy="4638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6" y="-22448"/>
            <a:ext cx="2500313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89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332656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Прийом « </a:t>
            </a:r>
            <a:r>
              <a:rPr lang="uk-UA" b="1" dirty="0" err="1"/>
              <a:t>Гронування</a:t>
            </a:r>
            <a:r>
              <a:rPr lang="uk-UA" b="1" dirty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1560" y="1052736"/>
            <a:ext cx="3566160" cy="511256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uk-UA" dirty="0" smtClean="0"/>
              <a:t>Етапи </a:t>
            </a:r>
            <a:r>
              <a:rPr lang="uk-UA" dirty="0"/>
              <a:t>гранування є простими і дуже добре </a:t>
            </a:r>
            <a:r>
              <a:rPr lang="uk-UA" dirty="0" err="1"/>
              <a:t>запам’ятовуются</a:t>
            </a:r>
            <a:r>
              <a:rPr lang="uk-UA" dirty="0" smtClean="0"/>
              <a:t>:</a:t>
            </a:r>
          </a:p>
          <a:p>
            <a:pPr marL="45720" indent="0">
              <a:buNone/>
            </a:pPr>
            <a:endParaRPr lang="ru-RU" dirty="0"/>
          </a:p>
          <a:p>
            <a:pPr lvl="0"/>
            <a:r>
              <a:rPr lang="uk-UA" dirty="0"/>
              <a:t>Напишіть центральне слово або фразу посередині аркуша поперу.</a:t>
            </a:r>
            <a:endParaRPr lang="ru-RU" dirty="0"/>
          </a:p>
          <a:p>
            <a:pPr lvl="0"/>
            <a:r>
              <a:rPr lang="uk-UA" dirty="0"/>
              <a:t>Починайте записувати слова або фрази, які спадають на думку з обраної теми.</a:t>
            </a:r>
            <a:endParaRPr lang="ru-RU" dirty="0"/>
          </a:p>
          <a:p>
            <a:pPr lvl="0"/>
            <a:r>
              <a:rPr lang="uk-UA" dirty="0"/>
              <a:t>Коли всі ідеї записані на папері, починайте встановлювати там де це можливо, зв’язки між поняттями.</a:t>
            </a:r>
            <a:endParaRPr lang="ru-RU" dirty="0"/>
          </a:p>
          <a:p>
            <a:pPr lvl="0"/>
            <a:r>
              <a:rPr lang="uk-UA" dirty="0"/>
              <a:t>П</a:t>
            </a:r>
            <a:r>
              <a:rPr lang="uk-UA" dirty="0" smtClean="0"/>
              <a:t>ишіть </a:t>
            </a:r>
            <a:r>
              <a:rPr lang="uk-UA" dirty="0"/>
              <a:t>стільки ідей, скільки дозволить час, або ж доки всі вони не будуть вичерпані.</a:t>
            </a:r>
            <a:endParaRPr lang="ru-RU" dirty="0"/>
          </a:p>
          <a:p>
            <a:endParaRPr lang="ru-RU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4354958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2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944d634cc2dd88cf168868547866e74af980d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232</TotalTime>
  <Words>1051</Words>
  <Application>Microsoft Office PowerPoint</Application>
  <PresentationFormat>Экран (4:3)</PresentationFormat>
  <Paragraphs>139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Перспектива</vt:lpstr>
      <vt:lpstr>Формування пізнавально-пошукових здібностей учнів  на уроках історії  шляхом використання технології розвитку критичного  мислення.</vt:lpstr>
      <vt:lpstr>Критичне мислення –  це здатність ставити нові питання, добирати різноманітні аргументи, приймати незалежні, продумані рішення. </vt:lpstr>
      <vt:lpstr>ПОМЕТУН ОЛЕНА ІВАНІВНА,  член-кореспондент  НАПН   України,  доктор педагогічних наук, професор,  завідувачка  лабораторії  суспільствознавчої освіти  інституту педагогіки  НАПН   України. автор і співавтор  більш ніж 40 підручників для учнів і посібників  для  вчителів, 12-ти навчальних програм з різних предметів суспільствознавчого  циклу.  автор  понад  220 наукових статей з проблем  навчання історії , «енциклопедії інтерактивного навчання». Стаття  «МЕТОДИКА РОЗВИТКУ КРИТИЧНОГО МИСЛЕННЯ НА УРОКАХ ІСТОРІЇ»  </vt:lpstr>
      <vt:lpstr>   Прогнозовані результати використання даної технології:  свідоме використання  вчителем прийомів і методів дає високі  результати в розвитку самостійного мислення школярів та підвищенні рівня їхніх навчальних досягнень </vt:lpstr>
      <vt:lpstr> Особливості технології: спеціальна структура уроку.  </vt:lpstr>
      <vt:lpstr>Презентация PowerPoint</vt:lpstr>
      <vt:lpstr>Приклади прийомів технології</vt:lpstr>
      <vt:lpstr>КЛАСТЕРИ</vt:lpstr>
      <vt:lpstr>Прийом « Гронування» </vt:lpstr>
      <vt:lpstr>ПРИЙОМ «ФІШБОУН» («РИБ’ЯЧИЙ КІСТЯК») </vt:lpstr>
      <vt:lpstr>      Денотатний граф  ( від лат. denote – позначаю й грец. Grapho – пишу) – спосіб виокремлення з тексту істотних ознак ключового поняття. </vt:lpstr>
      <vt:lpstr>«Кошик ідей, понять, особистостей, припущень». </vt:lpstr>
      <vt:lpstr>  Прийом  « П’ятихвилинний  есей» </vt:lpstr>
      <vt:lpstr>«Шість шляп» («Шляпи Боно»)</vt:lpstr>
      <vt:lpstr>«Ромашка Блума»</vt:lpstr>
      <vt:lpstr>Синкан – </vt:lpstr>
      <vt:lpstr>Презентация PowerPoint</vt:lpstr>
      <vt:lpstr>Презентация PowerPoint</vt:lpstr>
      <vt:lpstr>Критичне мислення – це здатність використовувати певні прийоми обробки інформації, що дозволяють отримати бажаний результат.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пізнавально-пошукових здібностей учнів  на уроках історії  шляхом використання технології розвитку критичного  мислення.</dc:title>
  <dc:creator>Admin</dc:creator>
  <cp:lastModifiedBy>Admin</cp:lastModifiedBy>
  <cp:revision>25</cp:revision>
  <dcterms:created xsi:type="dcterms:W3CDTF">2014-11-10T14:04:52Z</dcterms:created>
  <dcterms:modified xsi:type="dcterms:W3CDTF">2014-11-10T18:13:10Z</dcterms:modified>
</cp:coreProperties>
</file>